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12.xml" ContentType="application/vnd.openxmlformats-officedocument.presentationml.notesSlide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notesSlides/notesSlide14.xml" ContentType="application/vnd.openxmlformats-officedocument.presentationml.notesSlide+xml"/>
  <Override PartName="/ppt/slideLayouts/slideLayout4.xml" ContentType="application/vnd.openxmlformats-officedocument.presentationml.slideLayout+xml"/>
  <Override PartName="/ppt/notesSlides/notesSlide15.xml" ContentType="application/vnd.openxmlformats-officedocument.presentationml.notesSlide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notesSlides/notesSlide16.xml" ContentType="application/vnd.openxmlformats-officedocument.presentationml.notesSlide+xml"/>
  <Override PartName="/ppt/slideLayouts/slideLayout1.xml" ContentType="application/vnd.openxmlformats-officedocument.presentationml.slideLayout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slideMasters/slideMaster1.xml" ContentType="application/vnd.openxmlformats-officedocument.presentationml.slideMaster+xml"/>
  <Override PartName="/ppt/notesSlides/notesSlide1.xml" ContentType="application/vnd.openxmlformats-officedocument.presentationml.notesSlide+xml"/>
  <Override PartName="/ppt/notesSlides/notesSlide13.xml" ContentType="application/vnd.openxmlformats-officedocument.presentationml.notesSlide+xml"/>
  <Override PartName="/ppt/theme/theme2.xml" ContentType="application/vnd.openxmlformats-officedocument.theme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ppt/changesInfos/changesInfo1.xml" ContentType="application/vnd.ms-powerpoint.changesinfo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4"/>
  </p:notesMasterIdLst>
  <p:sldIdLst>
    <p:sldId id="256" r:id="rId2"/>
    <p:sldId id="259" r:id="rId3"/>
    <p:sldId id="257" r:id="rId4"/>
    <p:sldId id="260" r:id="rId5"/>
    <p:sldId id="265" r:id="rId6"/>
    <p:sldId id="263" r:id="rId7"/>
    <p:sldId id="264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9" r:id="rId19"/>
    <p:sldId id="276" r:id="rId20"/>
    <p:sldId id="277" r:id="rId21"/>
    <p:sldId id="278" r:id="rId22"/>
    <p:sldId id="280" r:id="rId23"/>
  </p:sldIdLst>
  <p:sldSz cx="9144000" cy="6858000" type="screen4x3"/>
  <p:notesSz cx="6858000" cy="9144000"/>
  <p:embeddedFontLst>
    <p:embeddedFont>
      <p:font typeface="Economica" panose="02000506040000020004" pitchFamily="2" charset="77"/>
      <p:regular r:id="rId25"/>
      <p:bold r:id="rId26"/>
      <p:italic r:id="rId27"/>
      <p:boldItalic r:id="rId28"/>
    </p:embeddedFont>
    <p:embeddedFont>
      <p:font typeface="Open Sans" panose="020B0606030504020204" pitchFamily="34" charset="0"/>
      <p:regular r:id="rId29"/>
      <p:bold r:id="rId30"/>
      <p:italic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026"/>
    <p:restoredTop sz="92211"/>
  </p:normalViewPr>
  <p:slideViewPr>
    <p:cSldViewPr snapToGrid="0" snapToObjects="1">
      <p:cViewPr varScale="1">
        <p:scale>
          <a:sx n="115" d="100"/>
          <a:sy n="115" d="100"/>
        </p:scale>
        <p:origin x="136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customXml" Target="../customXml/item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presProps" Target="presProps.xml"/><Relationship Id="rId38" Type="http://schemas.openxmlformats.org/officeDocument/2006/relationships/customXml" Target="../customXml/item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microsoft.com/office/2016/11/relationships/changesInfo" Target="changesInfos/changesInfo1.xml"/><Relationship Id="rId40" Type="http://schemas.openxmlformats.org/officeDocument/2006/relationships/customXml" Target="../customXml/item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iccardo Berta" userId="c8694f89-bba4-4576-b0a8-456619ca5a8c" providerId="ADAL" clId="{5F0675E5-511A-FE49-B428-94297CA30C98}"/>
    <pc:docChg chg="modSld">
      <pc:chgData name="Riccardo Berta" userId="c8694f89-bba4-4576-b0a8-456619ca5a8c" providerId="ADAL" clId="{5F0675E5-511A-FE49-B428-94297CA30C98}" dt="2022-11-02T11:56:48.756" v="0" actId="20577"/>
      <pc:docMkLst>
        <pc:docMk/>
      </pc:docMkLst>
      <pc:sldChg chg="modSp mod">
        <pc:chgData name="Riccardo Berta" userId="c8694f89-bba4-4576-b0a8-456619ca5a8c" providerId="ADAL" clId="{5F0675E5-511A-FE49-B428-94297CA30C98}" dt="2022-11-02T11:56:48.756" v="0" actId="20577"/>
        <pc:sldMkLst>
          <pc:docMk/>
          <pc:sldMk cId="3018556184" sldId="259"/>
        </pc:sldMkLst>
        <pc:spChg chg="mod">
          <ac:chgData name="Riccardo Berta" userId="c8694f89-bba4-4576-b0a8-456619ca5a8c" providerId="ADAL" clId="{5F0675E5-511A-FE49-B428-94297CA30C98}" dt="2022-11-02T11:56:48.756" v="0" actId="20577"/>
          <ac:spMkLst>
            <pc:docMk/>
            <pc:sldMk cId="3018556184" sldId="259"/>
            <ac:spMk id="3" creationId="{38BFAA1C-1163-169B-2D77-6FEF73CC8512}"/>
          </ac:spMkLst>
        </pc:spChg>
      </pc:sldChg>
    </pc:docChg>
  </pc:docChgLst>
  <pc:docChgLst>
    <pc:chgData name="Riccardo Berta" userId="c8694f89-bba4-4576-b0a8-456619ca5a8c" providerId="ADAL" clId="{A8290FA7-622A-D149-8650-9DF3F18680D5}"/>
    <pc:docChg chg="undo redo custSel addSld delSld modSld sldOrd modMainMaster">
      <pc:chgData name="Riccardo Berta" userId="c8694f89-bba4-4576-b0a8-456619ca5a8c" providerId="ADAL" clId="{A8290FA7-622A-D149-8650-9DF3F18680D5}" dt="2022-07-27T13:36:04.688" v="2998"/>
      <pc:docMkLst>
        <pc:docMk/>
      </pc:docMkLst>
      <pc:sldChg chg="delSp modSp mod">
        <pc:chgData name="Riccardo Berta" userId="c8694f89-bba4-4576-b0a8-456619ca5a8c" providerId="ADAL" clId="{A8290FA7-622A-D149-8650-9DF3F18680D5}" dt="2022-07-27T13:35:14.530" v="2993" actId="20577"/>
        <pc:sldMkLst>
          <pc:docMk/>
          <pc:sldMk cId="0" sldId="256"/>
        </pc:sldMkLst>
        <pc:spChg chg="mod">
          <ac:chgData name="Riccardo Berta" userId="c8694f89-bba4-4576-b0a8-456619ca5a8c" providerId="ADAL" clId="{A8290FA7-622A-D149-8650-9DF3F18680D5}" dt="2022-07-27T13:35:14.530" v="2993" actId="20577"/>
          <ac:spMkLst>
            <pc:docMk/>
            <pc:sldMk cId="0" sldId="256"/>
            <ac:spMk id="62" creationId="{00000000-0000-0000-0000-000000000000}"/>
          </ac:spMkLst>
        </pc:spChg>
        <pc:spChg chg="del">
          <ac:chgData name="Riccardo Berta" userId="c8694f89-bba4-4576-b0a8-456619ca5a8c" providerId="ADAL" clId="{A8290FA7-622A-D149-8650-9DF3F18680D5}" dt="2022-07-18T11:40:08.016" v="50" actId="478"/>
          <ac:spMkLst>
            <pc:docMk/>
            <pc:sldMk cId="0" sldId="256"/>
            <ac:spMk id="78" creationId="{00000000-0000-0000-0000-000000000000}"/>
          </ac:spMkLst>
        </pc:spChg>
        <pc:grpChg chg="del">
          <ac:chgData name="Riccardo Berta" userId="c8694f89-bba4-4576-b0a8-456619ca5a8c" providerId="ADAL" clId="{A8290FA7-622A-D149-8650-9DF3F18680D5}" dt="2022-07-18T11:40:10.605" v="51" actId="478"/>
          <ac:grpSpMkLst>
            <pc:docMk/>
            <pc:sldMk cId="0" sldId="256"/>
            <ac:grpSpMk id="63" creationId="{00000000-0000-0000-0000-000000000000}"/>
          </ac:grpSpMkLst>
        </pc:grpChg>
        <pc:cxnChg chg="mod">
          <ac:chgData name="Riccardo Berta" userId="c8694f89-bba4-4576-b0a8-456619ca5a8c" providerId="ADAL" clId="{A8290FA7-622A-D149-8650-9DF3F18680D5}" dt="2022-07-18T11:40:10.605" v="51" actId="478"/>
          <ac:cxnSpMkLst>
            <pc:docMk/>
            <pc:sldMk cId="0" sldId="256"/>
            <ac:cxnSpMk id="66" creationId="{00000000-0000-0000-0000-000000000000}"/>
          </ac:cxnSpMkLst>
        </pc:cxnChg>
        <pc:cxnChg chg="mod">
          <ac:chgData name="Riccardo Berta" userId="c8694f89-bba4-4576-b0a8-456619ca5a8c" providerId="ADAL" clId="{A8290FA7-622A-D149-8650-9DF3F18680D5}" dt="2022-07-18T11:40:10.605" v="51" actId="478"/>
          <ac:cxnSpMkLst>
            <pc:docMk/>
            <pc:sldMk cId="0" sldId="256"/>
            <ac:cxnSpMk id="69" creationId="{00000000-0000-0000-0000-000000000000}"/>
          </ac:cxnSpMkLst>
        </pc:cxnChg>
        <pc:cxnChg chg="mod">
          <ac:chgData name="Riccardo Berta" userId="c8694f89-bba4-4576-b0a8-456619ca5a8c" providerId="ADAL" clId="{A8290FA7-622A-D149-8650-9DF3F18680D5}" dt="2022-07-18T11:40:10.605" v="51" actId="478"/>
          <ac:cxnSpMkLst>
            <pc:docMk/>
            <pc:sldMk cId="0" sldId="256"/>
            <ac:cxnSpMk id="74" creationId="{00000000-0000-0000-0000-000000000000}"/>
          </ac:cxnSpMkLst>
        </pc:cxnChg>
        <pc:cxnChg chg="mod">
          <ac:chgData name="Riccardo Berta" userId="c8694f89-bba4-4576-b0a8-456619ca5a8c" providerId="ADAL" clId="{A8290FA7-622A-D149-8650-9DF3F18680D5}" dt="2022-07-18T11:40:10.605" v="51" actId="478"/>
          <ac:cxnSpMkLst>
            <pc:docMk/>
            <pc:sldMk cId="0" sldId="256"/>
            <ac:cxnSpMk id="75" creationId="{00000000-0000-0000-0000-000000000000}"/>
          </ac:cxnSpMkLst>
        </pc:cxnChg>
      </pc:sldChg>
      <pc:sldChg chg="delSp modSp mod">
        <pc:chgData name="Riccardo Berta" userId="c8694f89-bba4-4576-b0a8-456619ca5a8c" providerId="ADAL" clId="{A8290FA7-622A-D149-8650-9DF3F18680D5}" dt="2022-07-27T08:46:23.569" v="1166" actId="948"/>
        <pc:sldMkLst>
          <pc:docMk/>
          <pc:sldMk cId="0" sldId="257"/>
        </pc:sldMkLst>
        <pc:spChg chg="mod">
          <ac:chgData name="Riccardo Berta" userId="c8694f89-bba4-4576-b0a8-456619ca5a8c" providerId="ADAL" clId="{A8290FA7-622A-D149-8650-9DF3F18680D5}" dt="2022-07-27T07:46:33.325" v="171" actId="20577"/>
          <ac:spMkLst>
            <pc:docMk/>
            <pc:sldMk cId="0" sldId="257"/>
            <ac:spMk id="83" creationId="{00000000-0000-0000-0000-000000000000}"/>
          </ac:spMkLst>
        </pc:spChg>
        <pc:spChg chg="mod">
          <ac:chgData name="Riccardo Berta" userId="c8694f89-bba4-4576-b0a8-456619ca5a8c" providerId="ADAL" clId="{A8290FA7-622A-D149-8650-9DF3F18680D5}" dt="2022-07-27T08:46:23.569" v="1166" actId="948"/>
          <ac:spMkLst>
            <pc:docMk/>
            <pc:sldMk cId="0" sldId="257"/>
            <ac:spMk id="84" creationId="{00000000-0000-0000-0000-000000000000}"/>
          </ac:spMkLst>
        </pc:spChg>
        <pc:picChg chg="del">
          <ac:chgData name="Riccardo Berta" userId="c8694f89-bba4-4576-b0a8-456619ca5a8c" providerId="ADAL" clId="{A8290FA7-622A-D149-8650-9DF3F18680D5}" dt="2022-07-18T11:39:52.245" v="18" actId="478"/>
          <ac:picMkLst>
            <pc:docMk/>
            <pc:sldMk cId="0" sldId="257"/>
            <ac:picMk id="85" creationId="{00000000-0000-0000-0000-000000000000}"/>
          </ac:picMkLst>
        </pc:picChg>
      </pc:sldChg>
      <pc:sldChg chg="addSp modSp new mod modNotes">
        <pc:chgData name="Riccardo Berta" userId="c8694f89-bba4-4576-b0a8-456619ca5a8c" providerId="ADAL" clId="{A8290FA7-622A-D149-8650-9DF3F18680D5}" dt="2022-07-27T08:52:46.755" v="1313" actId="113"/>
        <pc:sldMkLst>
          <pc:docMk/>
          <pc:sldMk cId="1899110855" sldId="258"/>
        </pc:sldMkLst>
        <pc:spChg chg="mod">
          <ac:chgData name="Riccardo Berta" userId="c8694f89-bba4-4576-b0a8-456619ca5a8c" providerId="ADAL" clId="{A8290FA7-622A-D149-8650-9DF3F18680D5}" dt="2022-07-27T08:44:23.725" v="1124"/>
          <ac:spMkLst>
            <pc:docMk/>
            <pc:sldMk cId="1899110855" sldId="258"/>
            <ac:spMk id="2" creationId="{9A367158-2E24-E90C-7ECC-502AB323ED05}"/>
          </ac:spMkLst>
        </pc:spChg>
        <pc:spChg chg="mod">
          <ac:chgData name="Riccardo Berta" userId="c8694f89-bba4-4576-b0a8-456619ca5a8c" providerId="ADAL" clId="{A8290FA7-622A-D149-8650-9DF3F18680D5}" dt="2022-07-27T08:52:46.755" v="1313" actId="113"/>
          <ac:spMkLst>
            <pc:docMk/>
            <pc:sldMk cId="1899110855" sldId="258"/>
            <ac:spMk id="3" creationId="{3F2C94B7-5C82-7750-8B45-751562B2B6D0}"/>
          </ac:spMkLst>
        </pc:spChg>
        <pc:picChg chg="add mod">
          <ac:chgData name="Riccardo Berta" userId="c8694f89-bba4-4576-b0a8-456619ca5a8c" providerId="ADAL" clId="{A8290FA7-622A-D149-8650-9DF3F18680D5}" dt="2022-07-27T08:50:59.788" v="1228" actId="1076"/>
          <ac:picMkLst>
            <pc:docMk/>
            <pc:sldMk cId="1899110855" sldId="258"/>
            <ac:picMk id="4" creationId="{1FB36129-1438-3CA3-2875-A711720E74DA}"/>
          </ac:picMkLst>
        </pc:picChg>
      </pc:sldChg>
      <pc:sldChg chg="new del">
        <pc:chgData name="Riccardo Berta" userId="c8694f89-bba4-4576-b0a8-456619ca5a8c" providerId="ADAL" clId="{A8290FA7-622A-D149-8650-9DF3F18680D5}" dt="2022-07-27T07:48:28.832" v="223" actId="2696"/>
        <pc:sldMkLst>
          <pc:docMk/>
          <pc:sldMk cId="182339981" sldId="259"/>
        </pc:sldMkLst>
      </pc:sldChg>
      <pc:sldChg chg="del">
        <pc:chgData name="Riccardo Berta" userId="c8694f89-bba4-4576-b0a8-456619ca5a8c" providerId="ADAL" clId="{A8290FA7-622A-D149-8650-9DF3F18680D5}" dt="2022-07-18T11:39:57.790" v="23" actId="2696"/>
        <pc:sldMkLst>
          <pc:docMk/>
          <pc:sldMk cId="3018556184" sldId="259"/>
        </pc:sldMkLst>
        <pc:spChg chg="mod">
          <ac:chgData name="Riccardo Berta" userId="c8694f89-bba4-4576-b0a8-456619ca5a8c" providerId="ADAL" clId="{A8290FA7-622A-D149-8650-9DF3F18680D5}" dt="2022-07-27T08:44:23.725" v="1124"/>
          <ac:spMkLst>
            <pc:docMk/>
            <pc:sldMk cId="3018556184" sldId="259"/>
            <ac:spMk id="2" creationId="{41268BF7-2F3B-A5C4-4F7E-1982399FCE62}"/>
          </ac:spMkLst>
        </pc:spChg>
        <pc:spChg chg="mod">
          <ac:chgData name="Riccardo Berta" userId="c8694f89-bba4-4576-b0a8-456619ca5a8c" providerId="ADAL" clId="{A8290FA7-622A-D149-8650-9DF3F18680D5}" dt="2022-07-27T13:36:04.688" v="2998"/>
          <ac:spMkLst>
            <pc:docMk/>
            <pc:sldMk cId="3018556184" sldId="259"/>
            <ac:spMk id="3" creationId="{38BFAA1C-1163-169B-2D77-6FEF73CC8512}"/>
          </ac:spMkLst>
        </pc:spChg>
      </pc:sldChg>
      <pc:sldChg chg="addSp modSp new mod">
        <pc:chgData name="Riccardo Berta" userId="c8694f89-bba4-4576-b0a8-456619ca5a8c" providerId="ADAL" clId="{A8290FA7-622A-D149-8650-9DF3F18680D5}" dt="2022-07-27T08:48:59.292" v="1210" actId="1076"/>
        <pc:sldMkLst>
          <pc:docMk/>
          <pc:sldMk cId="1104208334" sldId="260"/>
        </pc:sldMkLst>
        <pc:spChg chg="mod">
          <ac:chgData name="Riccardo Berta" userId="c8694f89-bba4-4576-b0a8-456619ca5a8c" providerId="ADAL" clId="{A8290FA7-622A-D149-8650-9DF3F18680D5}" dt="2022-07-27T08:44:23.725" v="1124"/>
          <ac:spMkLst>
            <pc:docMk/>
            <pc:sldMk cId="1104208334" sldId="260"/>
            <ac:spMk id="2" creationId="{BCB44347-B705-702C-8C13-25742F95F00E}"/>
          </ac:spMkLst>
        </pc:spChg>
        <pc:spChg chg="mod">
          <ac:chgData name="Riccardo Berta" userId="c8694f89-bba4-4576-b0a8-456619ca5a8c" providerId="ADAL" clId="{A8290FA7-622A-D149-8650-9DF3F18680D5}" dt="2022-07-27T08:48:34.600" v="1207" actId="20577"/>
          <ac:spMkLst>
            <pc:docMk/>
            <pc:sldMk cId="1104208334" sldId="260"/>
            <ac:spMk id="3" creationId="{1C462C8B-759C-C2C7-EA44-1505F85DD073}"/>
          </ac:spMkLst>
        </pc:spChg>
        <pc:picChg chg="add mod">
          <ac:chgData name="Riccardo Berta" userId="c8694f89-bba4-4576-b0a8-456619ca5a8c" providerId="ADAL" clId="{A8290FA7-622A-D149-8650-9DF3F18680D5}" dt="2022-07-27T08:48:59.292" v="1210" actId="1076"/>
          <ac:picMkLst>
            <pc:docMk/>
            <pc:sldMk cId="1104208334" sldId="260"/>
            <ac:picMk id="1026" creationId="{B4CA9CEF-2B94-4431-1046-06B5B4A61164}"/>
          </ac:picMkLst>
        </pc:picChg>
      </pc:sldChg>
      <pc:sldChg chg="del">
        <pc:chgData name="Riccardo Berta" userId="c8694f89-bba4-4576-b0a8-456619ca5a8c" providerId="ADAL" clId="{A8290FA7-622A-D149-8650-9DF3F18680D5}" dt="2022-07-18T11:39:58.142" v="25" actId="2696"/>
        <pc:sldMkLst>
          <pc:docMk/>
          <pc:sldMk cId="1290395919" sldId="261"/>
        </pc:sldMkLst>
        <pc:spChg chg="mod">
          <ac:chgData name="Riccardo Berta" userId="c8694f89-bba4-4576-b0a8-456619ca5a8c" providerId="ADAL" clId="{A8290FA7-622A-D149-8650-9DF3F18680D5}" dt="2022-07-27T09:02:55.174" v="1405" actId="313"/>
          <ac:spMkLst>
            <pc:docMk/>
            <pc:sldMk cId="1290395919" sldId="261"/>
            <ac:spMk id="2" creationId="{7ACF5050-2FE7-D51A-3B42-49745B74F8BD}"/>
          </ac:spMkLst>
        </pc:spChg>
        <pc:spChg chg="mod">
          <ac:chgData name="Riccardo Berta" userId="c8694f89-bba4-4576-b0a8-456619ca5a8c" providerId="ADAL" clId="{A8290FA7-622A-D149-8650-9DF3F18680D5}" dt="2022-07-27T10:13:59.822" v="1768" actId="20577"/>
          <ac:spMkLst>
            <pc:docMk/>
            <pc:sldMk cId="1290395919" sldId="261"/>
            <ac:spMk id="3" creationId="{443CA410-E246-EACE-351E-80C846A06F66}"/>
          </ac:spMkLst>
        </pc:spChg>
      </pc:sldChg>
      <pc:sldChg chg="new del">
        <pc:chgData name="Riccardo Berta" userId="c8694f89-bba4-4576-b0a8-456619ca5a8c" providerId="ADAL" clId="{A8290FA7-622A-D149-8650-9DF3F18680D5}" dt="2022-07-27T10:14:34.151" v="1776" actId="2696"/>
        <pc:sldMkLst>
          <pc:docMk/>
          <pc:sldMk cId="1228403239" sldId="262"/>
        </pc:sldMkLst>
      </pc:sldChg>
      <pc:sldChg chg="addSp modSp add mod">
        <pc:chgData name="Riccardo Berta" userId="c8694f89-bba4-4576-b0a8-456619ca5a8c" providerId="ADAL" clId="{A8290FA7-622A-D149-8650-9DF3F18680D5}" dt="2022-07-27T10:42:13.820" v="2230" actId="113"/>
        <pc:sldMkLst>
          <pc:docMk/>
          <pc:sldMk cId="4130549615" sldId="262"/>
        </pc:sldMkLst>
        <pc:spChg chg="mod">
          <ac:chgData name="Riccardo Berta" userId="c8694f89-bba4-4576-b0a8-456619ca5a8c" providerId="ADAL" clId="{A8290FA7-622A-D149-8650-9DF3F18680D5}" dt="2022-07-27T10:14:47.805" v="1801" actId="20577"/>
          <ac:spMkLst>
            <pc:docMk/>
            <pc:sldMk cId="4130549615" sldId="262"/>
            <ac:spMk id="83" creationId="{00000000-0000-0000-0000-000000000000}"/>
          </ac:spMkLst>
        </pc:spChg>
        <pc:spChg chg="mod">
          <ac:chgData name="Riccardo Berta" userId="c8694f89-bba4-4576-b0a8-456619ca5a8c" providerId="ADAL" clId="{A8290FA7-622A-D149-8650-9DF3F18680D5}" dt="2022-07-27T10:42:13.820" v="2230" actId="113"/>
          <ac:spMkLst>
            <pc:docMk/>
            <pc:sldMk cId="4130549615" sldId="262"/>
            <ac:spMk id="84" creationId="{00000000-0000-0000-0000-000000000000}"/>
          </ac:spMkLst>
        </pc:spChg>
        <pc:picChg chg="add mod">
          <ac:chgData name="Riccardo Berta" userId="c8694f89-bba4-4576-b0a8-456619ca5a8c" providerId="ADAL" clId="{A8290FA7-622A-D149-8650-9DF3F18680D5}" dt="2022-07-27T10:41:57.614" v="2224" actId="1076"/>
          <ac:picMkLst>
            <pc:docMk/>
            <pc:sldMk cId="4130549615" sldId="262"/>
            <ac:picMk id="2" creationId="{DE7BB65F-08A4-B6D2-CED9-F0FFBD5CDBF9}"/>
          </ac:picMkLst>
        </pc:picChg>
        <pc:picChg chg="add mod">
          <ac:chgData name="Riccardo Berta" userId="c8694f89-bba4-4576-b0a8-456619ca5a8c" providerId="ADAL" clId="{A8290FA7-622A-D149-8650-9DF3F18680D5}" dt="2022-07-27T10:42:07.380" v="2229" actId="1076"/>
          <ac:picMkLst>
            <pc:docMk/>
            <pc:sldMk cId="4130549615" sldId="262"/>
            <ac:picMk id="3" creationId="{8F10188F-1192-CC5C-9229-6680F9B1F8A4}"/>
          </ac:picMkLst>
        </pc:picChg>
      </pc:sldChg>
      <pc:sldChg chg="new del">
        <pc:chgData name="Riccardo Berta" userId="c8694f89-bba4-4576-b0a8-456619ca5a8c" providerId="ADAL" clId="{A8290FA7-622A-D149-8650-9DF3F18680D5}" dt="2022-07-27T10:14:17.648" v="1770" actId="2696"/>
        <pc:sldMkLst>
          <pc:docMk/>
          <pc:sldMk cId="4179454221" sldId="262"/>
        </pc:sldMkLst>
      </pc:sldChg>
      <pc:sldChg chg="addSp delSp modSp new del mod">
        <pc:chgData name="Riccardo Berta" userId="c8694f89-bba4-4576-b0a8-456619ca5a8c" providerId="ADAL" clId="{A8290FA7-622A-D149-8650-9DF3F18680D5}" dt="2022-07-27T10:14:36.007" v="1777" actId="2696"/>
        <pc:sldMkLst>
          <pc:docMk/>
          <pc:sldMk cId="2702540954" sldId="263"/>
        </pc:sldMkLst>
        <pc:spChg chg="add del mod">
          <ac:chgData name="Riccardo Berta" userId="c8694f89-bba4-4576-b0a8-456619ca5a8c" providerId="ADAL" clId="{A8290FA7-622A-D149-8650-9DF3F18680D5}" dt="2022-07-27T10:14:34.058" v="1775"/>
          <ac:spMkLst>
            <pc:docMk/>
            <pc:sldMk cId="2702540954" sldId="263"/>
            <ac:spMk id="3" creationId="{3202F38C-70E9-B11B-4CF4-DD7C2BF1118A}"/>
          </ac:spMkLst>
        </pc:spChg>
      </pc:sldChg>
      <pc:sldChg chg="del">
        <pc:chgData name="Riccardo Berta" userId="c8694f89-bba4-4576-b0a8-456619ca5a8c" providerId="ADAL" clId="{A8290FA7-622A-D149-8650-9DF3F18680D5}" dt="2022-07-18T11:39:58.451" v="27" actId="2696"/>
        <pc:sldMkLst>
          <pc:docMk/>
          <pc:sldMk cId="3102138681" sldId="263"/>
        </pc:sldMkLst>
        <pc:spChg chg="add mod">
          <ac:chgData name="Riccardo Berta" userId="c8694f89-bba4-4576-b0a8-456619ca5a8c" providerId="ADAL" clId="{A8290FA7-622A-D149-8650-9DF3F18680D5}" dt="2022-07-27T13:25:04.866" v="2759" actId="113"/>
          <ac:spMkLst>
            <pc:docMk/>
            <pc:sldMk cId="3102138681" sldId="263"/>
            <ac:spMk id="4" creationId="{F4D09BBD-B357-6547-1869-C5A2382FCC8B}"/>
          </ac:spMkLst>
        </pc:spChg>
        <pc:spChg chg="add del mod">
          <ac:chgData name="Riccardo Berta" userId="c8694f89-bba4-4576-b0a8-456619ca5a8c" providerId="ADAL" clId="{A8290FA7-622A-D149-8650-9DF3F18680D5}" dt="2022-07-27T11:15:39.262" v="2505" actId="478"/>
          <ac:spMkLst>
            <pc:docMk/>
            <pc:sldMk cId="3102138681" sldId="263"/>
            <ac:spMk id="5" creationId="{23AC3424-715D-3F08-932D-C2CF108A7059}"/>
          </ac:spMkLst>
        </pc:spChg>
        <pc:spChg chg="add mod">
          <ac:chgData name="Riccardo Berta" userId="c8694f89-bba4-4576-b0a8-456619ca5a8c" providerId="ADAL" clId="{A8290FA7-622A-D149-8650-9DF3F18680D5}" dt="2022-07-27T11:16:53.879" v="2519" actId="1076"/>
          <ac:spMkLst>
            <pc:docMk/>
            <pc:sldMk cId="3102138681" sldId="263"/>
            <ac:spMk id="6" creationId="{E6A53417-994D-A7A5-6B3C-BE4F99893522}"/>
          </ac:spMkLst>
        </pc:spChg>
        <pc:spChg chg="add mod">
          <ac:chgData name="Riccardo Berta" userId="c8694f89-bba4-4576-b0a8-456619ca5a8c" providerId="ADAL" clId="{A8290FA7-622A-D149-8650-9DF3F18680D5}" dt="2022-07-27T11:16:53.879" v="2519" actId="1076"/>
          <ac:spMkLst>
            <pc:docMk/>
            <pc:sldMk cId="3102138681" sldId="263"/>
            <ac:spMk id="7" creationId="{A40D36EA-EE11-0232-DF5A-70C2463FA6D7}"/>
          </ac:spMkLst>
        </pc:spChg>
        <pc:spChg chg="mod">
          <ac:chgData name="Riccardo Berta" userId="c8694f89-bba4-4576-b0a8-456619ca5a8c" providerId="ADAL" clId="{A8290FA7-622A-D149-8650-9DF3F18680D5}" dt="2022-07-27T10:48:03.941" v="2323" actId="20577"/>
          <ac:spMkLst>
            <pc:docMk/>
            <pc:sldMk cId="3102138681" sldId="263"/>
            <ac:spMk id="83" creationId="{00000000-0000-0000-0000-000000000000}"/>
          </ac:spMkLst>
        </pc:spChg>
        <pc:spChg chg="mod">
          <ac:chgData name="Riccardo Berta" userId="c8694f89-bba4-4576-b0a8-456619ca5a8c" providerId="ADAL" clId="{A8290FA7-622A-D149-8650-9DF3F18680D5}" dt="2022-07-27T10:48:06.788" v="2324" actId="20577"/>
          <ac:spMkLst>
            <pc:docMk/>
            <pc:sldMk cId="3102138681" sldId="263"/>
            <ac:spMk id="84" creationId="{00000000-0000-0000-0000-000000000000}"/>
          </ac:spMkLst>
        </pc:spChg>
        <pc:grpChg chg="add del mod">
          <ac:chgData name="Riccardo Berta" userId="c8694f89-bba4-4576-b0a8-456619ca5a8c" providerId="ADAL" clId="{A8290FA7-622A-D149-8650-9DF3F18680D5}" dt="2022-07-27T11:18:00.757" v="2523" actId="478"/>
          <ac:grpSpMkLst>
            <pc:docMk/>
            <pc:sldMk cId="3102138681" sldId="263"/>
            <ac:grpSpMk id="8" creationId="{197E1684-FF9E-2244-C365-B25FF288C192}"/>
          </ac:grpSpMkLst>
        </pc:grpChg>
        <pc:picChg chg="del">
          <ac:chgData name="Riccardo Berta" userId="c8694f89-bba4-4576-b0a8-456619ca5a8c" providerId="ADAL" clId="{A8290FA7-622A-D149-8650-9DF3F18680D5}" dt="2022-07-27T10:43:13.465" v="2245" actId="478"/>
          <ac:picMkLst>
            <pc:docMk/>
            <pc:sldMk cId="3102138681" sldId="263"/>
            <ac:picMk id="2" creationId="{DE7BB65F-08A4-B6D2-CED9-F0FFBD5CDBF9}"/>
          </ac:picMkLst>
        </pc:picChg>
        <pc:picChg chg="del">
          <ac:chgData name="Riccardo Berta" userId="c8694f89-bba4-4576-b0a8-456619ca5a8c" providerId="ADAL" clId="{A8290FA7-622A-D149-8650-9DF3F18680D5}" dt="2022-07-27T10:43:13.005" v="2244" actId="478"/>
          <ac:picMkLst>
            <pc:docMk/>
            <pc:sldMk cId="3102138681" sldId="263"/>
            <ac:picMk id="3" creationId="{8F10188F-1192-CC5C-9229-6680F9B1F8A4}"/>
          </ac:picMkLst>
        </pc:picChg>
        <pc:picChg chg="add mod">
          <ac:chgData name="Riccardo Berta" userId="c8694f89-bba4-4576-b0a8-456619ca5a8c" providerId="ADAL" clId="{A8290FA7-622A-D149-8650-9DF3F18680D5}" dt="2022-07-27T13:24:53.552" v="2751" actId="1076"/>
          <ac:picMkLst>
            <pc:docMk/>
            <pc:sldMk cId="3102138681" sldId="263"/>
            <ac:picMk id="10" creationId="{0E81828B-E89F-25E9-3F87-0F05B85C6E21}"/>
          </ac:picMkLst>
        </pc:picChg>
        <pc:picChg chg="add mod">
          <ac:chgData name="Riccardo Berta" userId="c8694f89-bba4-4576-b0a8-456619ca5a8c" providerId="ADAL" clId="{A8290FA7-622A-D149-8650-9DF3F18680D5}" dt="2022-07-27T11:16:53.879" v="2519" actId="1076"/>
          <ac:picMkLst>
            <pc:docMk/>
            <pc:sldMk cId="3102138681" sldId="263"/>
            <ac:picMk id="2050" creationId="{A53CAF74-1BDF-FAC7-6840-B2596884FF7F}"/>
          </ac:picMkLst>
        </pc:picChg>
      </pc:sldChg>
      <pc:sldChg chg="addSp modSp add del mod">
        <pc:chgData name="Riccardo Berta" userId="c8694f89-bba4-4576-b0a8-456619ca5a8c" providerId="ADAL" clId="{A8290FA7-622A-D149-8650-9DF3F18680D5}" dt="2022-07-27T10:42:20.886" v="2231" actId="2696"/>
        <pc:sldMkLst>
          <pc:docMk/>
          <pc:sldMk cId="3911169705" sldId="263"/>
        </pc:sldMkLst>
        <pc:spChg chg="mod">
          <ac:chgData name="Riccardo Berta" userId="c8694f89-bba4-4576-b0a8-456619ca5a8c" providerId="ADAL" clId="{A8290FA7-622A-D149-8650-9DF3F18680D5}" dt="2022-07-27T10:33:15.496" v="2048" actId="20577"/>
          <ac:spMkLst>
            <pc:docMk/>
            <pc:sldMk cId="3911169705" sldId="263"/>
            <ac:spMk id="83" creationId="{00000000-0000-0000-0000-000000000000}"/>
          </ac:spMkLst>
        </pc:spChg>
        <pc:spChg chg="mod">
          <ac:chgData name="Riccardo Berta" userId="c8694f89-bba4-4576-b0a8-456619ca5a8c" providerId="ADAL" clId="{A8290FA7-622A-D149-8650-9DF3F18680D5}" dt="2022-07-27T10:34:05.441" v="2067" actId="20577"/>
          <ac:spMkLst>
            <pc:docMk/>
            <pc:sldMk cId="3911169705" sldId="263"/>
            <ac:spMk id="84" creationId="{00000000-0000-0000-0000-000000000000}"/>
          </ac:spMkLst>
        </pc:spChg>
        <pc:picChg chg="add mod">
          <ac:chgData name="Riccardo Berta" userId="c8694f89-bba4-4576-b0a8-456619ca5a8c" providerId="ADAL" clId="{A8290FA7-622A-D149-8650-9DF3F18680D5}" dt="2022-07-27T10:33:53.682" v="2062" actId="14100"/>
          <ac:picMkLst>
            <pc:docMk/>
            <pc:sldMk cId="3911169705" sldId="263"/>
            <ac:picMk id="2" creationId="{D4B2A0E7-4B4D-E6BD-CA2B-E156742EB348}"/>
          </ac:picMkLst>
        </pc:picChg>
        <pc:picChg chg="add mod">
          <ac:chgData name="Riccardo Berta" userId="c8694f89-bba4-4576-b0a8-456619ca5a8c" providerId="ADAL" clId="{A8290FA7-622A-D149-8650-9DF3F18680D5}" dt="2022-07-27T10:34:01.183" v="2064" actId="1076"/>
          <ac:picMkLst>
            <pc:docMk/>
            <pc:sldMk cId="3911169705" sldId="263"/>
            <ac:picMk id="3" creationId="{DB1314C3-2E54-D0A9-2C2E-0B14369A70D5}"/>
          </ac:picMkLst>
        </pc:picChg>
      </pc:sldChg>
      <pc:sldChg chg="del">
        <pc:chgData name="Riccardo Berta" userId="c8694f89-bba4-4576-b0a8-456619ca5a8c" providerId="ADAL" clId="{A8290FA7-622A-D149-8650-9DF3F18680D5}" dt="2022-07-18T11:39:58.616" v="28" actId="2696"/>
        <pc:sldMkLst>
          <pc:docMk/>
          <pc:sldMk cId="2113557187" sldId="264"/>
        </pc:sldMkLst>
        <pc:spChg chg="add del">
          <ac:chgData name="Riccardo Berta" userId="c8694f89-bba4-4576-b0a8-456619ca5a8c" providerId="ADAL" clId="{A8290FA7-622A-D149-8650-9DF3F18680D5}" dt="2022-07-27T11:59:11.727" v="2638" actId="478"/>
          <ac:spMkLst>
            <pc:docMk/>
            <pc:sldMk cId="2113557187" sldId="264"/>
            <ac:spMk id="3" creationId="{BC1FDF23-921F-5E18-9CFF-ACCFCF450821}"/>
          </ac:spMkLst>
        </pc:spChg>
        <pc:spChg chg="mod">
          <ac:chgData name="Riccardo Berta" userId="c8694f89-bba4-4576-b0a8-456619ca5a8c" providerId="ADAL" clId="{A8290FA7-622A-D149-8650-9DF3F18680D5}" dt="2022-07-27T11:59:29.324" v="2645" actId="5793"/>
          <ac:spMkLst>
            <pc:docMk/>
            <pc:sldMk cId="2113557187" sldId="264"/>
            <ac:spMk id="4" creationId="{F4D09BBD-B357-6547-1869-C5A2382FCC8B}"/>
          </ac:spMkLst>
        </pc:spChg>
        <pc:spChg chg="add del">
          <ac:chgData name="Riccardo Berta" userId="c8694f89-bba4-4576-b0a8-456619ca5a8c" providerId="ADAL" clId="{A8290FA7-622A-D149-8650-9DF3F18680D5}" dt="2022-07-27T11:59:15.052" v="2640" actId="478"/>
          <ac:spMkLst>
            <pc:docMk/>
            <pc:sldMk cId="2113557187" sldId="264"/>
            <ac:spMk id="6" creationId="{2CCFB366-8A7D-5E7E-B99E-3A97CFF1730F}"/>
          </ac:spMkLst>
        </pc:spChg>
        <pc:picChg chg="del">
          <ac:chgData name="Riccardo Berta" userId="c8694f89-bba4-4576-b0a8-456619ca5a8c" providerId="ADAL" clId="{A8290FA7-622A-D149-8650-9DF3F18680D5}" dt="2022-07-27T11:59:09.596" v="2636" actId="478"/>
          <ac:picMkLst>
            <pc:docMk/>
            <pc:sldMk cId="2113557187" sldId="264"/>
            <ac:picMk id="10" creationId="{0E81828B-E89F-25E9-3F87-0F05B85C6E21}"/>
          </ac:picMkLst>
        </pc:picChg>
        <pc:picChg chg="add mod">
          <ac:chgData name="Riccardo Berta" userId="c8694f89-bba4-4576-b0a8-456619ca5a8c" providerId="ADAL" clId="{A8290FA7-622A-D149-8650-9DF3F18680D5}" dt="2022-07-27T13:22:18.527" v="2647" actId="14100"/>
          <ac:picMkLst>
            <pc:docMk/>
            <pc:sldMk cId="2113557187" sldId="264"/>
            <ac:picMk id="3074" creationId="{9CA02893-40B1-CBA3-7B52-7B9773D440DD}"/>
          </ac:picMkLst>
        </pc:picChg>
      </pc:sldChg>
      <pc:sldChg chg="del">
        <pc:chgData name="Riccardo Berta" userId="c8694f89-bba4-4576-b0a8-456619ca5a8c" providerId="ADAL" clId="{A8290FA7-622A-D149-8650-9DF3F18680D5}" dt="2022-07-18T11:39:58.749" v="29" actId="2696"/>
        <pc:sldMkLst>
          <pc:docMk/>
          <pc:sldMk cId="2045385232" sldId="265"/>
        </pc:sldMkLst>
        <pc:spChg chg="mod">
          <ac:chgData name="Riccardo Berta" userId="c8694f89-bba4-4576-b0a8-456619ca5a8c" providerId="ADAL" clId="{A8290FA7-622A-D149-8650-9DF3F18680D5}" dt="2022-07-27T13:28:40.287" v="2835" actId="20577"/>
          <ac:spMkLst>
            <pc:docMk/>
            <pc:sldMk cId="2045385232" sldId="265"/>
            <ac:spMk id="2" creationId="{7ACF5050-2FE7-D51A-3B42-49745B74F8BD}"/>
          </ac:spMkLst>
        </pc:spChg>
        <pc:spChg chg="mod">
          <ac:chgData name="Riccardo Berta" userId="c8694f89-bba4-4576-b0a8-456619ca5a8c" providerId="ADAL" clId="{A8290FA7-622A-D149-8650-9DF3F18680D5}" dt="2022-07-27T13:34:43.252" v="2978" actId="20577"/>
          <ac:spMkLst>
            <pc:docMk/>
            <pc:sldMk cId="2045385232" sldId="265"/>
            <ac:spMk id="3" creationId="{443CA410-E246-EACE-351E-80C846A06F66}"/>
          </ac:spMkLst>
        </pc:spChg>
        <pc:picChg chg="add mod">
          <ac:chgData name="Riccardo Berta" userId="c8694f89-bba4-4576-b0a8-456619ca5a8c" providerId="ADAL" clId="{A8290FA7-622A-D149-8650-9DF3F18680D5}" dt="2022-07-27T13:29:04.301" v="2839" actId="1076"/>
          <ac:picMkLst>
            <pc:docMk/>
            <pc:sldMk cId="2045385232" sldId="265"/>
            <ac:picMk id="5" creationId="{6F2A372C-E4F3-6EB3-7011-0A41077F7959}"/>
          </ac:picMkLst>
        </pc:picChg>
      </pc:sldChg>
      <pc:sldChg chg="del">
        <pc:chgData name="Riccardo Berta" userId="c8694f89-bba4-4576-b0a8-456619ca5a8c" providerId="ADAL" clId="{A8290FA7-622A-D149-8650-9DF3F18680D5}" dt="2022-07-18T11:39:58.869" v="30" actId="2696"/>
        <pc:sldMkLst>
          <pc:docMk/>
          <pc:sldMk cId="4181844165" sldId="266"/>
        </pc:sldMkLst>
      </pc:sldChg>
      <pc:sldChg chg="del">
        <pc:chgData name="Riccardo Berta" userId="c8694f89-bba4-4576-b0a8-456619ca5a8c" providerId="ADAL" clId="{A8290FA7-622A-D149-8650-9DF3F18680D5}" dt="2022-07-18T11:39:59.035" v="31" actId="2696"/>
        <pc:sldMkLst>
          <pc:docMk/>
          <pc:sldMk cId="216455838" sldId="267"/>
        </pc:sldMkLst>
      </pc:sldChg>
      <pc:sldChg chg="del">
        <pc:chgData name="Riccardo Berta" userId="c8694f89-bba4-4576-b0a8-456619ca5a8c" providerId="ADAL" clId="{A8290FA7-622A-D149-8650-9DF3F18680D5}" dt="2022-07-18T11:39:59.202" v="32" actId="2696"/>
        <pc:sldMkLst>
          <pc:docMk/>
          <pc:sldMk cId="3471997037" sldId="269"/>
        </pc:sldMkLst>
      </pc:sldChg>
      <pc:sldChg chg="del">
        <pc:chgData name="Riccardo Berta" userId="c8694f89-bba4-4576-b0a8-456619ca5a8c" providerId="ADAL" clId="{A8290FA7-622A-D149-8650-9DF3F18680D5}" dt="2022-07-18T11:39:59.363" v="33" actId="2696"/>
        <pc:sldMkLst>
          <pc:docMk/>
          <pc:sldMk cId="3130917410" sldId="270"/>
        </pc:sldMkLst>
      </pc:sldChg>
      <pc:sldChg chg="del">
        <pc:chgData name="Riccardo Berta" userId="c8694f89-bba4-4576-b0a8-456619ca5a8c" providerId="ADAL" clId="{A8290FA7-622A-D149-8650-9DF3F18680D5}" dt="2022-07-18T11:39:59.502" v="34" actId="2696"/>
        <pc:sldMkLst>
          <pc:docMk/>
          <pc:sldMk cId="2266699268" sldId="271"/>
        </pc:sldMkLst>
      </pc:sldChg>
      <pc:sldChg chg="del">
        <pc:chgData name="Riccardo Berta" userId="c8694f89-bba4-4576-b0a8-456619ca5a8c" providerId="ADAL" clId="{A8290FA7-622A-D149-8650-9DF3F18680D5}" dt="2022-07-18T11:40:00.091" v="38" actId="2696"/>
        <pc:sldMkLst>
          <pc:docMk/>
          <pc:sldMk cId="993270251" sldId="272"/>
        </pc:sldMkLst>
      </pc:sldChg>
      <pc:sldChg chg="del">
        <pc:chgData name="Riccardo Berta" userId="c8694f89-bba4-4576-b0a8-456619ca5a8c" providerId="ADAL" clId="{A8290FA7-622A-D149-8650-9DF3F18680D5}" dt="2022-07-18T11:39:59.623" v="35" actId="2696"/>
        <pc:sldMkLst>
          <pc:docMk/>
          <pc:sldMk cId="3843819371" sldId="273"/>
        </pc:sldMkLst>
      </pc:sldChg>
      <pc:sldChg chg="del">
        <pc:chgData name="Riccardo Berta" userId="c8694f89-bba4-4576-b0a8-456619ca5a8c" providerId="ADAL" clId="{A8290FA7-622A-D149-8650-9DF3F18680D5}" dt="2022-07-18T11:39:59.806" v="36" actId="2696"/>
        <pc:sldMkLst>
          <pc:docMk/>
          <pc:sldMk cId="3084049364" sldId="274"/>
        </pc:sldMkLst>
      </pc:sldChg>
      <pc:sldChg chg="del">
        <pc:chgData name="Riccardo Berta" userId="c8694f89-bba4-4576-b0a8-456619ca5a8c" providerId="ADAL" clId="{A8290FA7-622A-D149-8650-9DF3F18680D5}" dt="2022-07-18T11:39:59.937" v="37" actId="2696"/>
        <pc:sldMkLst>
          <pc:docMk/>
          <pc:sldMk cId="284781631" sldId="275"/>
        </pc:sldMkLst>
      </pc:sldChg>
      <pc:sldMasterChg chg="modSp mod delSldLayout modSldLayout">
        <pc:chgData name="Riccardo Berta" userId="c8694f89-bba4-4576-b0a8-456619ca5a8c" providerId="ADAL" clId="{A8290FA7-622A-D149-8650-9DF3F18680D5}" dt="2022-07-27T08:45:00.853" v="1135" actId="20577"/>
        <pc:sldMasterMkLst>
          <pc:docMk/>
          <pc:sldMasterMk cId="0" sldId="2147483659"/>
        </pc:sldMasterMkLst>
        <pc:spChg chg="mod">
          <ac:chgData name="Riccardo Berta" userId="c8694f89-bba4-4576-b0a8-456619ca5a8c" providerId="ADAL" clId="{A8290FA7-622A-D149-8650-9DF3F18680D5}" dt="2022-07-27T08:45:00.853" v="1135" actId="20577"/>
          <ac:spMkLst>
            <pc:docMk/>
            <pc:sldMasterMk cId="0" sldId="2147483659"/>
            <ac:spMk id="7" creationId="{00000000-0000-0000-0000-000000000000}"/>
          </ac:spMkLst>
        </pc:spChg>
        <pc:sldLayoutChg chg="del">
          <pc:chgData name="Riccardo Berta" userId="c8694f89-bba4-4576-b0a8-456619ca5a8c" providerId="ADAL" clId="{A8290FA7-622A-D149-8650-9DF3F18680D5}" dt="2022-07-27T07:48:28.832" v="223" actId="2696"/>
          <pc:sldLayoutMkLst>
            <pc:docMk/>
            <pc:sldMasterMk cId="0" sldId="2147483659"/>
            <pc:sldLayoutMk cId="0" sldId="2147483649"/>
          </pc:sldLayoutMkLst>
        </pc:sldLayoutChg>
        <pc:sldLayoutChg chg="delSp">
          <pc:chgData name="Riccardo Berta" userId="c8694f89-bba4-4576-b0a8-456619ca5a8c" providerId="ADAL" clId="{A8290FA7-622A-D149-8650-9DF3F18680D5}" dt="2022-07-27T08:44:23.725" v="1124"/>
          <pc:sldLayoutMkLst>
            <pc:docMk/>
            <pc:sldMasterMk cId="0" sldId="2147483659"/>
            <pc:sldLayoutMk cId="0" sldId="2147483650"/>
          </pc:sldLayoutMkLst>
          <pc:spChg chg="del">
            <ac:chgData name="Riccardo Berta" userId="c8694f89-bba4-4576-b0a8-456619ca5a8c" providerId="ADAL" clId="{A8290FA7-622A-D149-8650-9DF3F18680D5}" dt="2022-07-27T08:44:23.725" v="1124"/>
            <ac:spMkLst>
              <pc:docMk/>
              <pc:sldMasterMk cId="0" sldId="2147483659"/>
              <pc:sldLayoutMk cId="0" sldId="2147483650"/>
              <ac:spMk id="22" creationId="{00000000-0000-0000-0000-000000000000}"/>
            </ac:spMkLst>
          </pc:spChg>
        </pc:sldLayoutChg>
      </pc:sldMasterChg>
    </pc:docChg>
  </pc:docChgLst>
  <pc:docChgLst>
    <pc:chgData name="Riccardo Berta" userId="c8694f89-bba4-4576-b0a8-456619ca5a8c" providerId="ADAL" clId="{F7C1779A-D097-E144-865D-F7B15BA35E77}"/>
    <pc:docChg chg="undo custSel addSld delSld modSld">
      <pc:chgData name="Riccardo Berta" userId="c8694f89-bba4-4576-b0a8-456619ca5a8c" providerId="ADAL" clId="{F7C1779A-D097-E144-865D-F7B15BA35E77}" dt="2022-10-07T08:06:36.007" v="298" actId="20577"/>
      <pc:docMkLst>
        <pc:docMk/>
      </pc:docMkLst>
      <pc:sldChg chg="modSp mod">
        <pc:chgData name="Riccardo Berta" userId="c8694f89-bba4-4576-b0a8-456619ca5a8c" providerId="ADAL" clId="{F7C1779A-D097-E144-865D-F7B15BA35E77}" dt="2022-10-03T15:24:16.217" v="7"/>
        <pc:sldMkLst>
          <pc:docMk/>
          <pc:sldMk cId="3018556184" sldId="259"/>
        </pc:sldMkLst>
        <pc:spChg chg="mod">
          <ac:chgData name="Riccardo Berta" userId="c8694f89-bba4-4576-b0a8-456619ca5a8c" providerId="ADAL" clId="{F7C1779A-D097-E144-865D-F7B15BA35E77}" dt="2022-10-03T15:24:16.217" v="7"/>
          <ac:spMkLst>
            <pc:docMk/>
            <pc:sldMk cId="3018556184" sldId="259"/>
            <ac:spMk id="3" creationId="{38BFAA1C-1163-169B-2D77-6FEF73CC8512}"/>
          </ac:spMkLst>
        </pc:spChg>
      </pc:sldChg>
      <pc:sldChg chg="addSp delSp modSp mod">
        <pc:chgData name="Riccardo Berta" userId="c8694f89-bba4-4576-b0a8-456619ca5a8c" providerId="ADAL" clId="{F7C1779A-D097-E144-865D-F7B15BA35E77}" dt="2022-10-07T05:23:59.737" v="239" actId="164"/>
        <pc:sldMkLst>
          <pc:docMk/>
          <pc:sldMk cId="2190566097" sldId="263"/>
        </pc:sldMkLst>
        <pc:spChg chg="mod topLvl">
          <ac:chgData name="Riccardo Berta" userId="c8694f89-bba4-4576-b0a8-456619ca5a8c" providerId="ADAL" clId="{F7C1779A-D097-E144-865D-F7B15BA35E77}" dt="2022-10-07T05:23:59.737" v="239" actId="164"/>
          <ac:spMkLst>
            <pc:docMk/>
            <pc:sldMk cId="2190566097" sldId="263"/>
            <ac:spMk id="8" creationId="{05132EB7-31A7-0BE2-14C5-21E2FB995BE2}"/>
          </ac:spMkLst>
        </pc:spChg>
        <pc:spChg chg="mod">
          <ac:chgData name="Riccardo Berta" userId="c8694f89-bba4-4576-b0a8-456619ca5a8c" providerId="ADAL" clId="{F7C1779A-D097-E144-865D-F7B15BA35E77}" dt="2022-10-07T05:23:16.036" v="231" actId="14100"/>
          <ac:spMkLst>
            <pc:docMk/>
            <pc:sldMk cId="2190566097" sldId="263"/>
            <ac:spMk id="84" creationId="{00000000-0000-0000-0000-000000000000}"/>
          </ac:spMkLst>
        </pc:spChg>
        <pc:grpChg chg="add mod">
          <ac:chgData name="Riccardo Berta" userId="c8694f89-bba4-4576-b0a8-456619ca5a8c" providerId="ADAL" clId="{F7C1779A-D097-E144-865D-F7B15BA35E77}" dt="2022-10-07T05:23:59.737" v="239" actId="164"/>
          <ac:grpSpMkLst>
            <pc:docMk/>
            <pc:sldMk cId="2190566097" sldId="263"/>
            <ac:grpSpMk id="2" creationId="{F83F5191-F1E6-67DB-0EB9-ABC85A2B1CEE}"/>
          </ac:grpSpMkLst>
        </pc:grpChg>
        <pc:grpChg chg="del mod">
          <ac:chgData name="Riccardo Berta" userId="c8694f89-bba4-4576-b0a8-456619ca5a8c" providerId="ADAL" clId="{F7C1779A-D097-E144-865D-F7B15BA35E77}" dt="2022-10-07T05:23:38.409" v="235" actId="165"/>
          <ac:grpSpMkLst>
            <pc:docMk/>
            <pc:sldMk cId="2190566097" sldId="263"/>
            <ac:grpSpMk id="9" creationId="{018F612D-33DA-5751-EDEC-55C54161C0BF}"/>
          </ac:grpSpMkLst>
        </pc:grpChg>
        <pc:picChg chg="mod topLvl">
          <ac:chgData name="Riccardo Berta" userId="c8694f89-bba4-4576-b0a8-456619ca5a8c" providerId="ADAL" clId="{F7C1779A-D097-E144-865D-F7B15BA35E77}" dt="2022-10-07T05:23:59.737" v="239" actId="164"/>
          <ac:picMkLst>
            <pc:docMk/>
            <pc:sldMk cId="2190566097" sldId="263"/>
            <ac:picMk id="7" creationId="{3EF6078F-BE79-24CF-9D35-EE2B38C8E769}"/>
          </ac:picMkLst>
        </pc:picChg>
        <pc:picChg chg="mod">
          <ac:chgData name="Riccardo Berta" userId="c8694f89-bba4-4576-b0a8-456619ca5a8c" providerId="ADAL" clId="{F7C1779A-D097-E144-865D-F7B15BA35E77}" dt="2022-10-07T05:23:22.743" v="233" actId="14100"/>
          <ac:picMkLst>
            <pc:docMk/>
            <pc:sldMk cId="2190566097" sldId="263"/>
            <ac:picMk id="11" creationId="{40CC8916-53E6-A769-73EC-BB1C30B3E02B}"/>
          </ac:picMkLst>
        </pc:picChg>
      </pc:sldChg>
      <pc:sldChg chg="modSp mod">
        <pc:chgData name="Riccardo Berta" userId="c8694f89-bba4-4576-b0a8-456619ca5a8c" providerId="ADAL" clId="{F7C1779A-D097-E144-865D-F7B15BA35E77}" dt="2022-10-07T05:25:13.296" v="257" actId="1036"/>
        <pc:sldMkLst>
          <pc:docMk/>
          <pc:sldMk cId="3888810046" sldId="264"/>
        </pc:sldMkLst>
        <pc:spChg chg="mod">
          <ac:chgData name="Riccardo Berta" userId="c8694f89-bba4-4576-b0a8-456619ca5a8c" providerId="ADAL" clId="{F7C1779A-D097-E144-865D-F7B15BA35E77}" dt="2022-10-07T05:25:13.296" v="257" actId="1036"/>
          <ac:spMkLst>
            <pc:docMk/>
            <pc:sldMk cId="3888810046" sldId="264"/>
            <ac:spMk id="84" creationId="{00000000-0000-0000-0000-000000000000}"/>
          </ac:spMkLst>
        </pc:spChg>
      </pc:sldChg>
      <pc:sldChg chg="addSp modSp mod">
        <pc:chgData name="Riccardo Berta" userId="c8694f89-bba4-4576-b0a8-456619ca5a8c" providerId="ADAL" clId="{F7C1779A-D097-E144-865D-F7B15BA35E77}" dt="2022-10-07T05:18:44.756" v="210" actId="20577"/>
        <pc:sldMkLst>
          <pc:docMk/>
          <pc:sldMk cId="2733657070" sldId="265"/>
        </pc:sldMkLst>
        <pc:spChg chg="add mod">
          <ac:chgData name="Riccardo Berta" userId="c8694f89-bba4-4576-b0a8-456619ca5a8c" providerId="ADAL" clId="{F7C1779A-D097-E144-865D-F7B15BA35E77}" dt="2022-10-07T05:18:08.045" v="209" actId="164"/>
          <ac:spMkLst>
            <pc:docMk/>
            <pc:sldMk cId="2733657070" sldId="265"/>
            <ac:spMk id="3" creationId="{B0885A78-F88D-ADC9-CAAB-D047C57FD7FE}"/>
          </ac:spMkLst>
        </pc:spChg>
        <pc:spChg chg="add mod">
          <ac:chgData name="Riccardo Berta" userId="c8694f89-bba4-4576-b0a8-456619ca5a8c" providerId="ADAL" clId="{F7C1779A-D097-E144-865D-F7B15BA35E77}" dt="2022-10-07T05:18:08.045" v="209" actId="164"/>
          <ac:spMkLst>
            <pc:docMk/>
            <pc:sldMk cId="2733657070" sldId="265"/>
            <ac:spMk id="5" creationId="{43956AED-72D2-9B8D-7E8F-EDB31695C8C2}"/>
          </ac:spMkLst>
        </pc:spChg>
        <pc:spChg chg="mod">
          <ac:chgData name="Riccardo Berta" userId="c8694f89-bba4-4576-b0a8-456619ca5a8c" providerId="ADAL" clId="{F7C1779A-D097-E144-865D-F7B15BA35E77}" dt="2022-10-07T05:18:44.756" v="210" actId="20577"/>
          <ac:spMkLst>
            <pc:docMk/>
            <pc:sldMk cId="2733657070" sldId="265"/>
            <ac:spMk id="84" creationId="{00000000-0000-0000-0000-000000000000}"/>
          </ac:spMkLst>
        </pc:spChg>
        <pc:grpChg chg="add mod">
          <ac:chgData name="Riccardo Berta" userId="c8694f89-bba4-4576-b0a8-456619ca5a8c" providerId="ADAL" clId="{F7C1779A-D097-E144-865D-F7B15BA35E77}" dt="2022-10-07T05:18:08.045" v="209" actId="164"/>
          <ac:grpSpMkLst>
            <pc:docMk/>
            <pc:sldMk cId="2733657070" sldId="265"/>
            <ac:grpSpMk id="6" creationId="{A30E10F9-5AD6-CE00-77A5-DDAC47246E73}"/>
          </ac:grpSpMkLst>
        </pc:grpChg>
        <pc:picChg chg="add mod modCrop">
          <ac:chgData name="Riccardo Berta" userId="c8694f89-bba4-4576-b0a8-456619ca5a8c" providerId="ADAL" clId="{F7C1779A-D097-E144-865D-F7B15BA35E77}" dt="2022-10-07T05:18:08.045" v="209" actId="164"/>
          <ac:picMkLst>
            <pc:docMk/>
            <pc:sldMk cId="2733657070" sldId="265"/>
            <ac:picMk id="2" creationId="{4C696CD1-C869-A0FB-9771-808E539E6390}"/>
          </ac:picMkLst>
        </pc:picChg>
      </pc:sldChg>
      <pc:sldChg chg="modSp mod">
        <pc:chgData name="Riccardo Berta" userId="c8694f89-bba4-4576-b0a8-456619ca5a8c" providerId="ADAL" clId="{F7C1779A-D097-E144-865D-F7B15BA35E77}" dt="2022-10-07T05:42:40.662" v="268" actId="20577"/>
        <pc:sldMkLst>
          <pc:docMk/>
          <pc:sldMk cId="3967202540" sldId="271"/>
        </pc:sldMkLst>
        <pc:spChg chg="mod">
          <ac:chgData name="Riccardo Berta" userId="c8694f89-bba4-4576-b0a8-456619ca5a8c" providerId="ADAL" clId="{F7C1779A-D097-E144-865D-F7B15BA35E77}" dt="2022-10-07T05:42:40.662" v="268" actId="20577"/>
          <ac:spMkLst>
            <pc:docMk/>
            <pc:sldMk cId="3967202540" sldId="271"/>
            <ac:spMk id="84" creationId="{00000000-0000-0000-0000-000000000000}"/>
          </ac:spMkLst>
        </pc:spChg>
      </pc:sldChg>
      <pc:sldChg chg="modSp mod">
        <pc:chgData name="Riccardo Berta" userId="c8694f89-bba4-4576-b0a8-456619ca5a8c" providerId="ADAL" clId="{F7C1779A-D097-E144-865D-F7B15BA35E77}" dt="2022-10-07T08:01:23.294" v="293" actId="20577"/>
        <pc:sldMkLst>
          <pc:docMk/>
          <pc:sldMk cId="284781631" sldId="275"/>
        </pc:sldMkLst>
        <pc:spChg chg="mod">
          <ac:chgData name="Riccardo Berta" userId="c8694f89-bba4-4576-b0a8-456619ca5a8c" providerId="ADAL" clId="{F7C1779A-D097-E144-865D-F7B15BA35E77}" dt="2022-10-07T08:01:23.294" v="293" actId="20577"/>
          <ac:spMkLst>
            <pc:docMk/>
            <pc:sldMk cId="284781631" sldId="275"/>
            <ac:spMk id="84" creationId="{00000000-0000-0000-0000-000000000000}"/>
          </ac:spMkLst>
        </pc:spChg>
      </pc:sldChg>
      <pc:sldChg chg="modSp mod">
        <pc:chgData name="Riccardo Berta" userId="c8694f89-bba4-4576-b0a8-456619ca5a8c" providerId="ADAL" clId="{F7C1779A-D097-E144-865D-F7B15BA35E77}" dt="2022-10-07T08:06:36.007" v="298" actId="20577"/>
        <pc:sldMkLst>
          <pc:docMk/>
          <pc:sldMk cId="4125292156" sldId="276"/>
        </pc:sldMkLst>
        <pc:spChg chg="mod">
          <ac:chgData name="Riccardo Berta" userId="c8694f89-bba4-4576-b0a8-456619ca5a8c" providerId="ADAL" clId="{F7C1779A-D097-E144-865D-F7B15BA35E77}" dt="2022-10-07T08:06:36.007" v="298" actId="20577"/>
          <ac:spMkLst>
            <pc:docMk/>
            <pc:sldMk cId="4125292156" sldId="276"/>
            <ac:spMk id="84" creationId="{00000000-0000-0000-0000-000000000000}"/>
          </ac:spMkLst>
        </pc:spChg>
      </pc:sldChg>
      <pc:sldChg chg="addSp delSp modSp mod">
        <pc:chgData name="Riccardo Berta" userId="c8694f89-bba4-4576-b0a8-456619ca5a8c" providerId="ADAL" clId="{F7C1779A-D097-E144-865D-F7B15BA35E77}" dt="2022-10-07T05:46:41.551" v="291" actId="20577"/>
        <pc:sldMkLst>
          <pc:docMk/>
          <pc:sldMk cId="2276488042" sldId="278"/>
        </pc:sldMkLst>
        <pc:spChg chg="mod">
          <ac:chgData name="Riccardo Berta" userId="c8694f89-bba4-4576-b0a8-456619ca5a8c" providerId="ADAL" clId="{F7C1779A-D097-E144-865D-F7B15BA35E77}" dt="2022-10-07T05:46:41.551" v="291" actId="20577"/>
          <ac:spMkLst>
            <pc:docMk/>
            <pc:sldMk cId="2276488042" sldId="278"/>
            <ac:spMk id="84" creationId="{00000000-0000-0000-0000-000000000000}"/>
          </ac:spMkLst>
        </pc:spChg>
        <pc:picChg chg="add del mod modCrop">
          <ac:chgData name="Riccardo Berta" userId="c8694f89-bba4-4576-b0a8-456619ca5a8c" providerId="ADAL" clId="{F7C1779A-D097-E144-865D-F7B15BA35E77}" dt="2022-10-07T05:46:29.529" v="290" actId="1076"/>
          <ac:picMkLst>
            <pc:docMk/>
            <pc:sldMk cId="2276488042" sldId="278"/>
            <ac:picMk id="7" creationId="{12A38CB3-9C82-D386-6AEC-F799DFDA4DBA}"/>
          </ac:picMkLst>
        </pc:picChg>
      </pc:sldChg>
      <pc:sldChg chg="addSp delSp modSp add mod">
        <pc:chgData name="Riccardo Berta" userId="c8694f89-bba4-4576-b0a8-456619ca5a8c" providerId="ADAL" clId="{F7C1779A-D097-E144-865D-F7B15BA35E77}" dt="2022-10-07T08:02:32.467" v="296" actId="20577"/>
        <pc:sldMkLst>
          <pc:docMk/>
          <pc:sldMk cId="740726060" sldId="279"/>
        </pc:sldMkLst>
        <pc:spChg chg="mod">
          <ac:chgData name="Riccardo Berta" userId="c8694f89-bba4-4576-b0a8-456619ca5a8c" providerId="ADAL" clId="{F7C1779A-D097-E144-865D-F7B15BA35E77}" dt="2022-10-03T15:24:09.998" v="5"/>
          <ac:spMkLst>
            <pc:docMk/>
            <pc:sldMk cId="740726060" sldId="279"/>
            <ac:spMk id="83" creationId="{00000000-0000-0000-0000-000000000000}"/>
          </ac:spMkLst>
        </pc:spChg>
        <pc:spChg chg="mod">
          <ac:chgData name="Riccardo Berta" userId="c8694f89-bba4-4576-b0a8-456619ca5a8c" providerId="ADAL" clId="{F7C1779A-D097-E144-865D-F7B15BA35E77}" dt="2022-10-07T08:02:32.467" v="296" actId="20577"/>
          <ac:spMkLst>
            <pc:docMk/>
            <pc:sldMk cId="740726060" sldId="279"/>
            <ac:spMk id="84" creationId="{00000000-0000-0000-0000-000000000000}"/>
          </ac:spMkLst>
        </pc:spChg>
        <pc:picChg chg="del">
          <ac:chgData name="Riccardo Berta" userId="c8694f89-bba4-4576-b0a8-456619ca5a8c" providerId="ADAL" clId="{F7C1779A-D097-E144-865D-F7B15BA35E77}" dt="2022-10-03T15:24:23.355" v="8" actId="478"/>
          <ac:picMkLst>
            <pc:docMk/>
            <pc:sldMk cId="740726060" sldId="279"/>
            <ac:picMk id="3" creationId="{91558600-4F34-AAE0-C5C1-5455A6675F2D}"/>
          </ac:picMkLst>
        </pc:picChg>
        <pc:picChg chg="add del mod">
          <ac:chgData name="Riccardo Berta" userId="c8694f89-bba4-4576-b0a8-456619ca5a8c" providerId="ADAL" clId="{F7C1779A-D097-E144-865D-F7B15BA35E77}" dt="2022-10-04T12:59:38.932" v="154" actId="478"/>
          <ac:picMkLst>
            <pc:docMk/>
            <pc:sldMk cId="740726060" sldId="279"/>
            <ac:picMk id="4" creationId="{566104AB-DC43-CB57-DFE0-9ECDDE16CA8E}"/>
          </ac:picMkLst>
        </pc:picChg>
        <pc:picChg chg="del">
          <ac:chgData name="Riccardo Berta" userId="c8694f89-bba4-4576-b0a8-456619ca5a8c" providerId="ADAL" clId="{F7C1779A-D097-E144-865D-F7B15BA35E77}" dt="2022-10-03T15:24:23.884" v="9" actId="478"/>
          <ac:picMkLst>
            <pc:docMk/>
            <pc:sldMk cId="740726060" sldId="279"/>
            <ac:picMk id="5" creationId="{407D5C2D-28DB-CD46-3E85-720E47978D9C}"/>
          </ac:picMkLst>
        </pc:picChg>
        <pc:picChg chg="del">
          <ac:chgData name="Riccardo Berta" userId="c8694f89-bba4-4576-b0a8-456619ca5a8c" providerId="ADAL" clId="{F7C1779A-D097-E144-865D-F7B15BA35E77}" dt="2022-10-03T15:24:24.887" v="11" actId="478"/>
          <ac:picMkLst>
            <pc:docMk/>
            <pc:sldMk cId="740726060" sldId="279"/>
            <ac:picMk id="7" creationId="{ACF94295-C2EC-E102-9003-BEFEAAAF1EBA}"/>
          </ac:picMkLst>
        </pc:picChg>
        <pc:picChg chg="add mod">
          <ac:chgData name="Riccardo Berta" userId="c8694f89-bba4-4576-b0a8-456619ca5a8c" providerId="ADAL" clId="{F7C1779A-D097-E144-865D-F7B15BA35E77}" dt="2022-10-04T13:00:34.021" v="170" actId="1076"/>
          <ac:picMkLst>
            <pc:docMk/>
            <pc:sldMk cId="740726060" sldId="279"/>
            <ac:picMk id="8" creationId="{2BF8A3B6-F6AA-646F-7C97-7A9AD7F56B61}"/>
          </ac:picMkLst>
        </pc:picChg>
        <pc:picChg chg="del">
          <ac:chgData name="Riccardo Berta" userId="c8694f89-bba4-4576-b0a8-456619ca5a8c" providerId="ADAL" clId="{F7C1779A-D097-E144-865D-F7B15BA35E77}" dt="2022-10-03T15:24:24.401" v="10" actId="478"/>
          <ac:picMkLst>
            <pc:docMk/>
            <pc:sldMk cId="740726060" sldId="279"/>
            <ac:picMk id="9" creationId="{D8A00832-9C5A-FE62-D0C2-8E60D0C159F7}"/>
          </ac:picMkLst>
        </pc:picChg>
      </pc:sldChg>
      <pc:sldChg chg="new del">
        <pc:chgData name="Riccardo Berta" userId="c8694f89-bba4-4576-b0a8-456619ca5a8c" providerId="ADAL" clId="{F7C1779A-D097-E144-865D-F7B15BA35E77}" dt="2022-10-03T15:23:53.530" v="1" actId="2696"/>
        <pc:sldMkLst>
          <pc:docMk/>
          <pc:sldMk cId="2293912189" sldId="279"/>
        </pc:sldMkLst>
      </pc:sldChg>
    </pc:docChg>
  </pc:docChgLst>
  <pc:docChgLst>
    <pc:chgData name="Riccardo Berta" userId="c8694f89-bba4-4576-b0a8-456619ca5a8c" providerId="ADAL" clId="{F4AAAA8C-1CB2-214C-996A-F15BCA6CB64E}"/>
    <pc:docChg chg="undo custSel addSld delSld modSld">
      <pc:chgData name="Riccardo Berta" userId="c8694f89-bba4-4576-b0a8-456619ca5a8c" providerId="ADAL" clId="{F4AAAA8C-1CB2-214C-996A-F15BCA6CB64E}" dt="2022-07-29T16:21:50.628" v="2975" actId="1076"/>
      <pc:docMkLst>
        <pc:docMk/>
      </pc:docMkLst>
      <pc:sldChg chg="modSp mod">
        <pc:chgData name="Riccardo Berta" userId="c8694f89-bba4-4576-b0a8-456619ca5a8c" providerId="ADAL" clId="{F4AAAA8C-1CB2-214C-996A-F15BCA6CB64E}" dt="2022-07-27T13:37:29.445" v="2" actId="20577"/>
        <pc:sldMkLst>
          <pc:docMk/>
          <pc:sldMk cId="0" sldId="256"/>
        </pc:sldMkLst>
        <pc:spChg chg="mod">
          <ac:chgData name="Riccardo Berta" userId="c8694f89-bba4-4576-b0a8-456619ca5a8c" providerId="ADAL" clId="{F4AAAA8C-1CB2-214C-996A-F15BCA6CB64E}" dt="2022-07-27T13:37:29.445" v="2" actId="20577"/>
          <ac:spMkLst>
            <pc:docMk/>
            <pc:sldMk cId="0" sldId="256"/>
            <ac:spMk id="62" creationId="{00000000-0000-0000-0000-000000000000}"/>
          </ac:spMkLst>
        </pc:spChg>
      </pc:sldChg>
      <pc:sldChg chg="addSp modSp mod">
        <pc:chgData name="Riccardo Berta" userId="c8694f89-bba4-4576-b0a8-456619ca5a8c" providerId="ADAL" clId="{F4AAAA8C-1CB2-214C-996A-F15BCA6CB64E}" dt="2022-07-27T13:43:23.760" v="162" actId="20577"/>
        <pc:sldMkLst>
          <pc:docMk/>
          <pc:sldMk cId="0" sldId="257"/>
        </pc:sldMkLst>
        <pc:spChg chg="mod">
          <ac:chgData name="Riccardo Berta" userId="c8694f89-bba4-4576-b0a8-456619ca5a8c" providerId="ADAL" clId="{F4AAAA8C-1CB2-214C-996A-F15BCA6CB64E}" dt="2022-07-27T13:38:19.538" v="24" actId="20577"/>
          <ac:spMkLst>
            <pc:docMk/>
            <pc:sldMk cId="0" sldId="257"/>
            <ac:spMk id="83" creationId="{00000000-0000-0000-0000-000000000000}"/>
          </ac:spMkLst>
        </pc:spChg>
        <pc:spChg chg="mod">
          <ac:chgData name="Riccardo Berta" userId="c8694f89-bba4-4576-b0a8-456619ca5a8c" providerId="ADAL" clId="{F4AAAA8C-1CB2-214C-996A-F15BCA6CB64E}" dt="2022-07-27T13:43:23.760" v="162" actId="20577"/>
          <ac:spMkLst>
            <pc:docMk/>
            <pc:sldMk cId="0" sldId="257"/>
            <ac:spMk id="84" creationId="{00000000-0000-0000-0000-000000000000}"/>
          </ac:spMkLst>
        </pc:spChg>
        <pc:picChg chg="add mod">
          <ac:chgData name="Riccardo Berta" userId="c8694f89-bba4-4576-b0a8-456619ca5a8c" providerId="ADAL" clId="{F4AAAA8C-1CB2-214C-996A-F15BCA6CB64E}" dt="2022-07-27T13:43:02.813" v="153" actId="1076"/>
          <ac:picMkLst>
            <pc:docMk/>
            <pc:sldMk cId="0" sldId="257"/>
            <ac:picMk id="3" creationId="{E337B85C-FAA8-CC41-92F2-13E0228E3B65}"/>
          </ac:picMkLst>
        </pc:picChg>
      </pc:sldChg>
      <pc:sldChg chg="modSp del">
        <pc:chgData name="Riccardo Berta" userId="c8694f89-bba4-4576-b0a8-456619ca5a8c" providerId="ADAL" clId="{F4AAAA8C-1CB2-214C-996A-F15BCA6CB64E}" dt="2022-07-27T13:43:43.714" v="164" actId="2696"/>
        <pc:sldMkLst>
          <pc:docMk/>
          <pc:sldMk cId="1899110855" sldId="258"/>
        </pc:sldMkLst>
        <pc:spChg chg="mod">
          <ac:chgData name="Riccardo Berta" userId="c8694f89-bba4-4576-b0a8-456619ca5a8c" providerId="ADAL" clId="{F4AAAA8C-1CB2-214C-996A-F15BCA6CB64E}" dt="2022-07-27T13:43:40.189" v="163"/>
          <ac:spMkLst>
            <pc:docMk/>
            <pc:sldMk cId="1899110855" sldId="258"/>
            <ac:spMk id="2" creationId="{9A367158-2E24-E90C-7ECC-502AB323ED05}"/>
          </ac:spMkLst>
        </pc:spChg>
      </pc:sldChg>
      <pc:sldChg chg="addSp delSp modSp mod">
        <pc:chgData name="Riccardo Berta" userId="c8694f89-bba4-4576-b0a8-456619ca5a8c" providerId="ADAL" clId="{F4AAAA8C-1CB2-214C-996A-F15BCA6CB64E}" dt="2022-07-29T16:13:43.411" v="2890" actId="20577"/>
        <pc:sldMkLst>
          <pc:docMk/>
          <pc:sldMk cId="3018556184" sldId="259"/>
        </pc:sldMkLst>
        <pc:spChg chg="mod">
          <ac:chgData name="Riccardo Berta" userId="c8694f89-bba4-4576-b0a8-456619ca5a8c" providerId="ADAL" clId="{F4AAAA8C-1CB2-214C-996A-F15BCA6CB64E}" dt="2022-07-29T16:13:43.411" v="2890" actId="20577"/>
          <ac:spMkLst>
            <pc:docMk/>
            <pc:sldMk cId="3018556184" sldId="259"/>
            <ac:spMk id="3" creationId="{38BFAA1C-1163-169B-2D77-6FEF73CC8512}"/>
          </ac:spMkLst>
        </pc:spChg>
        <pc:picChg chg="add del mod">
          <ac:chgData name="Riccardo Berta" userId="c8694f89-bba4-4576-b0a8-456619ca5a8c" providerId="ADAL" clId="{F4AAAA8C-1CB2-214C-996A-F15BCA6CB64E}" dt="2022-07-29T07:13:37.040" v="2021" actId="21"/>
          <ac:picMkLst>
            <pc:docMk/>
            <pc:sldMk cId="3018556184" sldId="259"/>
            <ac:picMk id="5" creationId="{3D57D188-F23C-A5F1-8770-234AC5C0F8CD}"/>
          </ac:picMkLst>
        </pc:picChg>
      </pc:sldChg>
      <pc:sldChg chg="del">
        <pc:chgData name="Riccardo Berta" userId="c8694f89-bba4-4576-b0a8-456619ca5a8c" providerId="ADAL" clId="{F4AAAA8C-1CB2-214C-996A-F15BCA6CB64E}" dt="2022-07-27T13:43:45.045" v="165" actId="2696"/>
        <pc:sldMkLst>
          <pc:docMk/>
          <pc:sldMk cId="1104208334" sldId="260"/>
        </pc:sldMkLst>
      </pc:sldChg>
      <pc:sldChg chg="addSp delSp modSp add mod">
        <pc:chgData name="Riccardo Berta" userId="c8694f89-bba4-4576-b0a8-456619ca5a8c" providerId="ADAL" clId="{F4AAAA8C-1CB2-214C-996A-F15BCA6CB64E}" dt="2022-07-28T05:47:21.216" v="337" actId="1076"/>
        <pc:sldMkLst>
          <pc:docMk/>
          <pc:sldMk cId="2119751735" sldId="260"/>
        </pc:sldMkLst>
        <pc:spChg chg="mod">
          <ac:chgData name="Riccardo Berta" userId="c8694f89-bba4-4576-b0a8-456619ca5a8c" providerId="ADAL" clId="{F4AAAA8C-1CB2-214C-996A-F15BCA6CB64E}" dt="2022-07-27T13:45:31.917" v="177" actId="20577"/>
          <ac:spMkLst>
            <pc:docMk/>
            <pc:sldMk cId="2119751735" sldId="260"/>
            <ac:spMk id="83" creationId="{00000000-0000-0000-0000-000000000000}"/>
          </ac:spMkLst>
        </pc:spChg>
        <pc:spChg chg="mod">
          <ac:chgData name="Riccardo Berta" userId="c8694f89-bba4-4576-b0a8-456619ca5a8c" providerId="ADAL" clId="{F4AAAA8C-1CB2-214C-996A-F15BCA6CB64E}" dt="2022-07-28T05:46:51.692" v="332" actId="20577"/>
          <ac:spMkLst>
            <pc:docMk/>
            <pc:sldMk cId="2119751735" sldId="260"/>
            <ac:spMk id="84" creationId="{00000000-0000-0000-0000-000000000000}"/>
          </ac:spMkLst>
        </pc:spChg>
        <pc:grpChg chg="add mod">
          <ac:chgData name="Riccardo Berta" userId="c8694f89-bba4-4576-b0a8-456619ca5a8c" providerId="ADAL" clId="{F4AAAA8C-1CB2-214C-996A-F15BCA6CB64E}" dt="2022-07-28T05:47:21.216" v="337" actId="1076"/>
          <ac:grpSpMkLst>
            <pc:docMk/>
            <pc:sldMk cId="2119751735" sldId="260"/>
            <ac:grpSpMk id="7" creationId="{489CA0CE-5F21-4BF4-5B0C-E98A8FC5FDD8}"/>
          </ac:grpSpMkLst>
        </pc:grpChg>
        <pc:picChg chg="del">
          <ac:chgData name="Riccardo Berta" userId="c8694f89-bba4-4576-b0a8-456619ca5a8c" providerId="ADAL" clId="{F4AAAA8C-1CB2-214C-996A-F15BCA6CB64E}" dt="2022-07-27T13:45:46.742" v="181" actId="478"/>
          <ac:picMkLst>
            <pc:docMk/>
            <pc:sldMk cId="2119751735" sldId="260"/>
            <ac:picMk id="3" creationId="{E337B85C-FAA8-CC41-92F2-13E0228E3B65}"/>
          </ac:picMkLst>
        </pc:picChg>
        <pc:picChg chg="add mod">
          <ac:chgData name="Riccardo Berta" userId="c8694f89-bba4-4576-b0a8-456619ca5a8c" providerId="ADAL" clId="{F4AAAA8C-1CB2-214C-996A-F15BCA6CB64E}" dt="2022-07-28T05:45:35.354" v="315" actId="164"/>
          <ac:picMkLst>
            <pc:docMk/>
            <pc:sldMk cId="2119751735" sldId="260"/>
            <ac:picMk id="4" creationId="{BEB555A5-8E8F-EF63-4BD5-BDB8C5B0448C}"/>
          </ac:picMkLst>
        </pc:picChg>
        <pc:picChg chg="add mod">
          <ac:chgData name="Riccardo Berta" userId="c8694f89-bba4-4576-b0a8-456619ca5a8c" providerId="ADAL" clId="{F4AAAA8C-1CB2-214C-996A-F15BCA6CB64E}" dt="2022-07-28T05:45:35.354" v="315" actId="164"/>
          <ac:picMkLst>
            <pc:docMk/>
            <pc:sldMk cId="2119751735" sldId="260"/>
            <ac:picMk id="6" creationId="{177C8D6D-02B1-C754-62AE-4DE123A1F0A3}"/>
          </ac:picMkLst>
        </pc:picChg>
        <pc:picChg chg="add mod">
          <ac:chgData name="Riccardo Berta" userId="c8694f89-bba4-4576-b0a8-456619ca5a8c" providerId="ADAL" clId="{F4AAAA8C-1CB2-214C-996A-F15BCA6CB64E}" dt="2022-07-28T05:47:04.885" v="335" actId="167"/>
          <ac:picMkLst>
            <pc:docMk/>
            <pc:sldMk cId="2119751735" sldId="260"/>
            <ac:picMk id="9" creationId="{B47B7D50-84FB-AA7F-8A99-66D4AF7E0E9D}"/>
          </ac:picMkLst>
        </pc:picChg>
      </pc:sldChg>
      <pc:sldChg chg="del">
        <pc:chgData name="Riccardo Berta" userId="c8694f89-bba4-4576-b0a8-456619ca5a8c" providerId="ADAL" clId="{F4AAAA8C-1CB2-214C-996A-F15BCA6CB64E}" dt="2022-07-27T13:43:46.058" v="166" actId="2696"/>
        <pc:sldMkLst>
          <pc:docMk/>
          <pc:sldMk cId="1290395919" sldId="261"/>
        </pc:sldMkLst>
      </pc:sldChg>
      <pc:sldChg chg="delSp modSp add mod">
        <pc:chgData name="Riccardo Berta" userId="c8694f89-bba4-4576-b0a8-456619ca5a8c" providerId="ADAL" clId="{F4AAAA8C-1CB2-214C-996A-F15BCA6CB64E}" dt="2022-07-28T06:08:36.900" v="979" actId="20577"/>
        <pc:sldMkLst>
          <pc:docMk/>
          <pc:sldMk cId="2389937581" sldId="261"/>
        </pc:sldMkLst>
        <pc:spChg chg="mod">
          <ac:chgData name="Riccardo Berta" userId="c8694f89-bba4-4576-b0a8-456619ca5a8c" providerId="ADAL" clId="{F4AAAA8C-1CB2-214C-996A-F15BCA6CB64E}" dt="2022-07-28T05:48:31.210" v="384" actId="20577"/>
          <ac:spMkLst>
            <pc:docMk/>
            <pc:sldMk cId="2389937581" sldId="261"/>
            <ac:spMk id="83" creationId="{00000000-0000-0000-0000-000000000000}"/>
          </ac:spMkLst>
        </pc:spChg>
        <pc:spChg chg="mod">
          <ac:chgData name="Riccardo Berta" userId="c8694f89-bba4-4576-b0a8-456619ca5a8c" providerId="ADAL" clId="{F4AAAA8C-1CB2-214C-996A-F15BCA6CB64E}" dt="2022-07-28T06:08:36.900" v="979" actId="20577"/>
          <ac:spMkLst>
            <pc:docMk/>
            <pc:sldMk cId="2389937581" sldId="261"/>
            <ac:spMk id="84" creationId="{00000000-0000-0000-0000-000000000000}"/>
          </ac:spMkLst>
        </pc:spChg>
        <pc:picChg chg="del">
          <ac:chgData name="Riccardo Berta" userId="c8694f89-bba4-4576-b0a8-456619ca5a8c" providerId="ADAL" clId="{F4AAAA8C-1CB2-214C-996A-F15BCA6CB64E}" dt="2022-07-28T05:48:38.627" v="386" actId="478"/>
          <ac:picMkLst>
            <pc:docMk/>
            <pc:sldMk cId="2389937581" sldId="261"/>
            <ac:picMk id="3" creationId="{E337B85C-FAA8-CC41-92F2-13E0228E3B65}"/>
          </ac:picMkLst>
        </pc:picChg>
      </pc:sldChg>
      <pc:sldChg chg="addSp delSp modSp add mod">
        <pc:chgData name="Riccardo Berta" userId="c8694f89-bba4-4576-b0a8-456619ca5a8c" providerId="ADAL" clId="{F4AAAA8C-1CB2-214C-996A-F15BCA6CB64E}" dt="2022-07-28T06:20:33.799" v="1324" actId="58"/>
        <pc:sldMkLst>
          <pc:docMk/>
          <pc:sldMk cId="1270389364" sldId="262"/>
        </pc:sldMkLst>
        <pc:spChg chg="mod">
          <ac:chgData name="Riccardo Berta" userId="c8694f89-bba4-4576-b0a8-456619ca5a8c" providerId="ADAL" clId="{F4AAAA8C-1CB2-214C-996A-F15BCA6CB64E}" dt="2022-07-28T06:09:05.210" v="991" actId="20577"/>
          <ac:spMkLst>
            <pc:docMk/>
            <pc:sldMk cId="1270389364" sldId="262"/>
            <ac:spMk id="83" creationId="{00000000-0000-0000-0000-000000000000}"/>
          </ac:spMkLst>
        </pc:spChg>
        <pc:spChg chg="mod">
          <ac:chgData name="Riccardo Berta" userId="c8694f89-bba4-4576-b0a8-456619ca5a8c" providerId="ADAL" clId="{F4AAAA8C-1CB2-214C-996A-F15BCA6CB64E}" dt="2022-07-28T06:20:33.799" v="1324" actId="58"/>
          <ac:spMkLst>
            <pc:docMk/>
            <pc:sldMk cId="1270389364" sldId="262"/>
            <ac:spMk id="84" creationId="{00000000-0000-0000-0000-000000000000}"/>
          </ac:spMkLst>
        </pc:spChg>
        <pc:picChg chg="del">
          <ac:chgData name="Riccardo Berta" userId="c8694f89-bba4-4576-b0a8-456619ca5a8c" providerId="ADAL" clId="{F4AAAA8C-1CB2-214C-996A-F15BCA6CB64E}" dt="2022-07-28T06:09:15.678" v="996" actId="478"/>
          <ac:picMkLst>
            <pc:docMk/>
            <pc:sldMk cId="1270389364" sldId="262"/>
            <ac:picMk id="3" creationId="{E337B85C-FAA8-CC41-92F2-13E0228E3B65}"/>
          </ac:picMkLst>
        </pc:picChg>
        <pc:picChg chg="add mod">
          <ac:chgData name="Riccardo Berta" userId="c8694f89-bba4-4576-b0a8-456619ca5a8c" providerId="ADAL" clId="{F4AAAA8C-1CB2-214C-996A-F15BCA6CB64E}" dt="2022-07-28T06:17:50.208" v="1230" actId="1036"/>
          <ac:picMkLst>
            <pc:docMk/>
            <pc:sldMk cId="1270389364" sldId="262"/>
            <ac:picMk id="4" creationId="{AB9A4B8B-5326-C7E4-06B6-378D995D5B26}"/>
          </ac:picMkLst>
        </pc:picChg>
      </pc:sldChg>
      <pc:sldChg chg="del">
        <pc:chgData name="Riccardo Berta" userId="c8694f89-bba4-4576-b0a8-456619ca5a8c" providerId="ADAL" clId="{F4AAAA8C-1CB2-214C-996A-F15BCA6CB64E}" dt="2022-07-27T13:43:47.251" v="167" actId="2696"/>
        <pc:sldMkLst>
          <pc:docMk/>
          <pc:sldMk cId="4130549615" sldId="262"/>
        </pc:sldMkLst>
      </pc:sldChg>
      <pc:sldChg chg="modSp add mod">
        <pc:chgData name="Riccardo Berta" userId="c8694f89-bba4-4576-b0a8-456619ca5a8c" providerId="ADAL" clId="{F4AAAA8C-1CB2-214C-996A-F15BCA6CB64E}" dt="2022-07-29T07:18:15.970" v="2126" actId="1076"/>
        <pc:sldMkLst>
          <pc:docMk/>
          <pc:sldMk cId="2644872656" sldId="263"/>
        </pc:sldMkLst>
        <pc:spChg chg="mod">
          <ac:chgData name="Riccardo Berta" userId="c8694f89-bba4-4576-b0a8-456619ca5a8c" providerId="ADAL" clId="{F4AAAA8C-1CB2-214C-996A-F15BCA6CB64E}" dt="2022-07-28T13:41:46.191" v="1354" actId="20577"/>
          <ac:spMkLst>
            <pc:docMk/>
            <pc:sldMk cId="2644872656" sldId="263"/>
            <ac:spMk id="83" creationId="{00000000-0000-0000-0000-000000000000}"/>
          </ac:spMkLst>
        </pc:spChg>
        <pc:spChg chg="mod">
          <ac:chgData name="Riccardo Berta" userId="c8694f89-bba4-4576-b0a8-456619ca5a8c" providerId="ADAL" clId="{F4AAAA8C-1CB2-214C-996A-F15BCA6CB64E}" dt="2022-07-29T07:18:15.970" v="2126" actId="1076"/>
          <ac:spMkLst>
            <pc:docMk/>
            <pc:sldMk cId="2644872656" sldId="263"/>
            <ac:spMk id="84" creationId="{00000000-0000-0000-0000-000000000000}"/>
          </ac:spMkLst>
        </pc:spChg>
      </pc:sldChg>
      <pc:sldChg chg="del">
        <pc:chgData name="Riccardo Berta" userId="c8694f89-bba4-4576-b0a8-456619ca5a8c" providerId="ADAL" clId="{F4AAAA8C-1CB2-214C-996A-F15BCA6CB64E}" dt="2022-07-27T13:43:48.139" v="168" actId="2696"/>
        <pc:sldMkLst>
          <pc:docMk/>
          <pc:sldMk cId="3102138681" sldId="263"/>
        </pc:sldMkLst>
      </pc:sldChg>
      <pc:sldChg chg="modSp add mod">
        <pc:chgData name="Riccardo Berta" userId="c8694f89-bba4-4576-b0a8-456619ca5a8c" providerId="ADAL" clId="{F4AAAA8C-1CB2-214C-996A-F15BCA6CB64E}" dt="2022-07-28T13:59:43.403" v="1794" actId="20577"/>
        <pc:sldMkLst>
          <pc:docMk/>
          <pc:sldMk cId="1681389695" sldId="264"/>
        </pc:sldMkLst>
        <pc:spChg chg="mod">
          <ac:chgData name="Riccardo Berta" userId="c8694f89-bba4-4576-b0a8-456619ca5a8c" providerId="ADAL" clId="{F4AAAA8C-1CB2-214C-996A-F15BCA6CB64E}" dt="2022-07-28T13:55:27.771" v="1667" actId="20577"/>
          <ac:spMkLst>
            <pc:docMk/>
            <pc:sldMk cId="1681389695" sldId="264"/>
            <ac:spMk id="83" creationId="{00000000-0000-0000-0000-000000000000}"/>
          </ac:spMkLst>
        </pc:spChg>
        <pc:spChg chg="mod">
          <ac:chgData name="Riccardo Berta" userId="c8694f89-bba4-4576-b0a8-456619ca5a8c" providerId="ADAL" clId="{F4AAAA8C-1CB2-214C-996A-F15BCA6CB64E}" dt="2022-07-28T13:59:43.403" v="1794" actId="20577"/>
          <ac:spMkLst>
            <pc:docMk/>
            <pc:sldMk cId="1681389695" sldId="264"/>
            <ac:spMk id="84" creationId="{00000000-0000-0000-0000-000000000000}"/>
          </ac:spMkLst>
        </pc:spChg>
      </pc:sldChg>
      <pc:sldChg chg="del">
        <pc:chgData name="Riccardo Berta" userId="c8694f89-bba4-4576-b0a8-456619ca5a8c" providerId="ADAL" clId="{F4AAAA8C-1CB2-214C-996A-F15BCA6CB64E}" dt="2022-07-27T13:43:49.652" v="169" actId="2696"/>
        <pc:sldMkLst>
          <pc:docMk/>
          <pc:sldMk cId="2113557187" sldId="264"/>
        </pc:sldMkLst>
      </pc:sldChg>
      <pc:sldChg chg="del">
        <pc:chgData name="Riccardo Berta" userId="c8694f89-bba4-4576-b0a8-456619ca5a8c" providerId="ADAL" clId="{F4AAAA8C-1CB2-214C-996A-F15BCA6CB64E}" dt="2022-07-27T13:43:57.658" v="170" actId="2696"/>
        <pc:sldMkLst>
          <pc:docMk/>
          <pc:sldMk cId="2045385232" sldId="265"/>
        </pc:sldMkLst>
      </pc:sldChg>
      <pc:sldChg chg="addSp modSp add mod">
        <pc:chgData name="Riccardo Berta" userId="c8694f89-bba4-4576-b0a8-456619ca5a8c" providerId="ADAL" clId="{F4AAAA8C-1CB2-214C-996A-F15BCA6CB64E}" dt="2022-07-29T07:15:19.612" v="2059" actId="1037"/>
        <pc:sldMkLst>
          <pc:docMk/>
          <pc:sldMk cId="2862573505" sldId="265"/>
        </pc:sldMkLst>
        <pc:spChg chg="mod">
          <ac:chgData name="Riccardo Berta" userId="c8694f89-bba4-4576-b0a8-456619ca5a8c" providerId="ADAL" clId="{F4AAAA8C-1CB2-214C-996A-F15BCA6CB64E}" dt="2022-07-28T14:01:34.242" v="1824" actId="20577"/>
          <ac:spMkLst>
            <pc:docMk/>
            <pc:sldMk cId="2862573505" sldId="265"/>
            <ac:spMk id="83" creationId="{00000000-0000-0000-0000-000000000000}"/>
          </ac:spMkLst>
        </pc:spChg>
        <pc:spChg chg="mod">
          <ac:chgData name="Riccardo Berta" userId="c8694f89-bba4-4576-b0a8-456619ca5a8c" providerId="ADAL" clId="{F4AAAA8C-1CB2-214C-996A-F15BCA6CB64E}" dt="2022-07-29T07:14:51.920" v="2043" actId="1076"/>
          <ac:spMkLst>
            <pc:docMk/>
            <pc:sldMk cId="2862573505" sldId="265"/>
            <ac:spMk id="84" creationId="{00000000-0000-0000-0000-000000000000}"/>
          </ac:spMkLst>
        </pc:spChg>
        <pc:picChg chg="add mod">
          <ac:chgData name="Riccardo Berta" userId="c8694f89-bba4-4576-b0a8-456619ca5a8c" providerId="ADAL" clId="{F4AAAA8C-1CB2-214C-996A-F15BCA6CB64E}" dt="2022-07-29T07:14:07.899" v="2027" actId="1076"/>
          <ac:picMkLst>
            <pc:docMk/>
            <pc:sldMk cId="2862573505" sldId="265"/>
            <ac:picMk id="3" creationId="{E5BCAA50-F768-A24F-D65F-DC7B97A8A06C}"/>
          </ac:picMkLst>
        </pc:picChg>
        <pc:picChg chg="add mod">
          <ac:chgData name="Riccardo Berta" userId="c8694f89-bba4-4576-b0a8-456619ca5a8c" providerId="ADAL" clId="{F4AAAA8C-1CB2-214C-996A-F15BCA6CB64E}" dt="2022-07-29T07:15:19.612" v="2059" actId="1037"/>
          <ac:picMkLst>
            <pc:docMk/>
            <pc:sldMk cId="2862573505" sldId="265"/>
            <ac:picMk id="5" creationId="{743A1BA3-6E04-AB8A-9650-4CD776CB6A72}"/>
          </ac:picMkLst>
        </pc:picChg>
        <pc:picChg chg="add mod">
          <ac:chgData name="Riccardo Berta" userId="c8694f89-bba4-4576-b0a8-456619ca5a8c" providerId="ADAL" clId="{F4AAAA8C-1CB2-214C-996A-F15BCA6CB64E}" dt="2022-07-29T07:15:08.710" v="2051" actId="1037"/>
          <ac:picMkLst>
            <pc:docMk/>
            <pc:sldMk cId="2862573505" sldId="265"/>
            <ac:picMk id="6" creationId="{9C1ABB64-8085-F0EF-1388-6AF4DB3909BB}"/>
          </ac:picMkLst>
        </pc:picChg>
      </pc:sldChg>
      <pc:sldChg chg="modSp add mod">
        <pc:chgData name="Riccardo Berta" userId="c8694f89-bba4-4576-b0a8-456619ca5a8c" providerId="ADAL" clId="{F4AAAA8C-1CB2-214C-996A-F15BCA6CB64E}" dt="2022-07-29T15:42:16.243" v="2364" actId="404"/>
        <pc:sldMkLst>
          <pc:docMk/>
          <pc:sldMk cId="4181844165" sldId="266"/>
        </pc:sldMkLst>
        <pc:spChg chg="mod">
          <ac:chgData name="Riccardo Berta" userId="c8694f89-bba4-4576-b0a8-456619ca5a8c" providerId="ADAL" clId="{F4AAAA8C-1CB2-214C-996A-F15BCA6CB64E}" dt="2022-07-29T07:11:57.611" v="2016"/>
          <ac:spMkLst>
            <pc:docMk/>
            <pc:sldMk cId="4181844165" sldId="266"/>
            <ac:spMk id="83" creationId="{00000000-0000-0000-0000-000000000000}"/>
          </ac:spMkLst>
        </pc:spChg>
        <pc:spChg chg="mod">
          <ac:chgData name="Riccardo Berta" userId="c8694f89-bba4-4576-b0a8-456619ca5a8c" providerId="ADAL" clId="{F4AAAA8C-1CB2-214C-996A-F15BCA6CB64E}" dt="2022-07-29T15:42:16.243" v="2364" actId="404"/>
          <ac:spMkLst>
            <pc:docMk/>
            <pc:sldMk cId="4181844165" sldId="266"/>
            <ac:spMk id="84" creationId="{00000000-0000-0000-0000-000000000000}"/>
          </ac:spMkLst>
        </pc:spChg>
      </pc:sldChg>
      <pc:sldChg chg="addSp delSp modSp add mod">
        <pc:chgData name="Riccardo Berta" userId="c8694f89-bba4-4576-b0a8-456619ca5a8c" providerId="ADAL" clId="{F4AAAA8C-1CB2-214C-996A-F15BCA6CB64E}" dt="2022-07-29T16:21:50.628" v="2975" actId="1076"/>
        <pc:sldMkLst>
          <pc:docMk/>
          <pc:sldMk cId="216455838" sldId="267"/>
        </pc:sldMkLst>
        <pc:spChg chg="mod">
          <ac:chgData name="Riccardo Berta" userId="c8694f89-bba4-4576-b0a8-456619ca5a8c" providerId="ADAL" clId="{F4AAAA8C-1CB2-214C-996A-F15BCA6CB64E}" dt="2022-07-29T16:21:40.165" v="2974" actId="20577"/>
          <ac:spMkLst>
            <pc:docMk/>
            <pc:sldMk cId="216455838" sldId="267"/>
            <ac:spMk id="83" creationId="{00000000-0000-0000-0000-000000000000}"/>
          </ac:spMkLst>
        </pc:spChg>
        <pc:spChg chg="mod">
          <ac:chgData name="Riccardo Berta" userId="c8694f89-bba4-4576-b0a8-456619ca5a8c" providerId="ADAL" clId="{F4AAAA8C-1CB2-214C-996A-F15BCA6CB64E}" dt="2022-07-29T16:21:04.813" v="2957" actId="20577"/>
          <ac:spMkLst>
            <pc:docMk/>
            <pc:sldMk cId="216455838" sldId="267"/>
            <ac:spMk id="84" creationId="{00000000-0000-0000-0000-000000000000}"/>
          </ac:spMkLst>
        </pc:spChg>
        <pc:picChg chg="add del">
          <ac:chgData name="Riccardo Berta" userId="c8694f89-bba4-4576-b0a8-456619ca5a8c" providerId="ADAL" clId="{F4AAAA8C-1CB2-214C-996A-F15BCA6CB64E}" dt="2022-07-29T15:53:24.645" v="2396" actId="478"/>
          <ac:picMkLst>
            <pc:docMk/>
            <pc:sldMk cId="216455838" sldId="267"/>
            <ac:picMk id="2" creationId="{F4FCEF60-8194-3CD6-BE60-E133D5DF313E}"/>
          </ac:picMkLst>
        </pc:picChg>
        <pc:picChg chg="add mod">
          <ac:chgData name="Riccardo Berta" userId="c8694f89-bba4-4576-b0a8-456619ca5a8c" providerId="ADAL" clId="{F4AAAA8C-1CB2-214C-996A-F15BCA6CB64E}" dt="2022-07-29T16:21:09.630" v="2958" actId="1076"/>
          <ac:picMkLst>
            <pc:docMk/>
            <pc:sldMk cId="216455838" sldId="267"/>
            <ac:picMk id="4" creationId="{E6F64BDC-73CD-7216-BA09-69DDCB93F9D4}"/>
          </ac:picMkLst>
        </pc:picChg>
        <pc:picChg chg="add mod">
          <ac:chgData name="Riccardo Berta" userId="c8694f89-bba4-4576-b0a8-456619ca5a8c" providerId="ADAL" clId="{F4AAAA8C-1CB2-214C-996A-F15BCA6CB64E}" dt="2022-07-29T16:21:50.628" v="2975" actId="1076"/>
          <ac:picMkLst>
            <pc:docMk/>
            <pc:sldMk cId="216455838" sldId="267"/>
            <ac:picMk id="5" creationId="{3ACC4B13-0F8B-1CAD-68C4-DF5DFDB1BD88}"/>
          </ac:picMkLst>
        </pc:picChg>
      </pc:sldChg>
      <pc:sldChg chg="modSp add mod">
        <pc:chgData name="Riccardo Berta" userId="c8694f89-bba4-4576-b0a8-456619ca5a8c" providerId="ADAL" clId="{F4AAAA8C-1CB2-214C-996A-F15BCA6CB64E}" dt="2022-07-29T16:13:07.544" v="2873" actId="20577"/>
        <pc:sldMkLst>
          <pc:docMk/>
          <pc:sldMk cId="925286286" sldId="268"/>
        </pc:sldMkLst>
        <pc:spChg chg="mod">
          <ac:chgData name="Riccardo Berta" userId="c8694f89-bba4-4576-b0a8-456619ca5a8c" providerId="ADAL" clId="{F4AAAA8C-1CB2-214C-996A-F15BCA6CB64E}" dt="2022-07-29T16:00:31.322" v="2504"/>
          <ac:spMkLst>
            <pc:docMk/>
            <pc:sldMk cId="925286286" sldId="268"/>
            <ac:spMk id="83" creationId="{00000000-0000-0000-0000-000000000000}"/>
          </ac:spMkLst>
        </pc:spChg>
        <pc:spChg chg="mod">
          <ac:chgData name="Riccardo Berta" userId="c8694f89-bba4-4576-b0a8-456619ca5a8c" providerId="ADAL" clId="{F4AAAA8C-1CB2-214C-996A-F15BCA6CB64E}" dt="2022-07-29T16:13:07.544" v="2873" actId="20577"/>
          <ac:spMkLst>
            <pc:docMk/>
            <pc:sldMk cId="925286286" sldId="268"/>
            <ac:spMk id="84" creationId="{00000000-0000-0000-0000-000000000000}"/>
          </ac:spMkLst>
        </pc:spChg>
      </pc:sldChg>
      <pc:sldChg chg="addSp modSp add mod">
        <pc:chgData name="Riccardo Berta" userId="c8694f89-bba4-4576-b0a8-456619ca5a8c" providerId="ADAL" clId="{F4AAAA8C-1CB2-214C-996A-F15BCA6CB64E}" dt="2022-07-29T16:20:35.039" v="2951" actId="962"/>
        <pc:sldMkLst>
          <pc:docMk/>
          <pc:sldMk cId="3471997037" sldId="269"/>
        </pc:sldMkLst>
        <pc:spChg chg="mod">
          <ac:chgData name="Riccardo Berta" userId="c8694f89-bba4-4576-b0a8-456619ca5a8c" providerId="ADAL" clId="{F4AAAA8C-1CB2-214C-996A-F15BCA6CB64E}" dt="2022-07-29T16:17:02.750" v="2922" actId="20577"/>
          <ac:spMkLst>
            <pc:docMk/>
            <pc:sldMk cId="3471997037" sldId="269"/>
            <ac:spMk id="83" creationId="{00000000-0000-0000-0000-000000000000}"/>
          </ac:spMkLst>
        </pc:spChg>
        <pc:spChg chg="mod">
          <ac:chgData name="Riccardo Berta" userId="c8694f89-bba4-4576-b0a8-456619ca5a8c" providerId="ADAL" clId="{F4AAAA8C-1CB2-214C-996A-F15BCA6CB64E}" dt="2022-07-29T16:18:45.638" v="2948" actId="20577"/>
          <ac:spMkLst>
            <pc:docMk/>
            <pc:sldMk cId="3471997037" sldId="269"/>
            <ac:spMk id="84" creationId="{00000000-0000-0000-0000-000000000000}"/>
          </ac:spMkLst>
        </pc:spChg>
        <pc:picChg chg="add mod">
          <ac:chgData name="Riccardo Berta" userId="c8694f89-bba4-4576-b0a8-456619ca5a8c" providerId="ADAL" clId="{F4AAAA8C-1CB2-214C-996A-F15BCA6CB64E}" dt="2022-07-29T16:20:35.039" v="2951" actId="962"/>
          <ac:picMkLst>
            <pc:docMk/>
            <pc:sldMk cId="3471997037" sldId="269"/>
            <ac:picMk id="3" creationId="{471AFF0B-7713-10C4-E8A3-3EDBC8FE0FD9}"/>
          </ac:picMkLst>
        </pc:picChg>
      </pc:sldChg>
      <pc:sldChg chg="add">
        <pc:chgData name="Riccardo Berta" userId="c8694f89-bba4-4576-b0a8-456619ca5a8c" providerId="ADAL" clId="{F4AAAA8C-1CB2-214C-996A-F15BCA6CB64E}" dt="2022-07-28T14:01:20.148" v="1808"/>
        <pc:sldMkLst>
          <pc:docMk/>
          <pc:sldMk cId="3130917410" sldId="270"/>
        </pc:sldMkLst>
      </pc:sldChg>
      <pc:sldChg chg="add">
        <pc:chgData name="Riccardo Berta" userId="c8694f89-bba4-4576-b0a8-456619ca5a8c" providerId="ADAL" clId="{F4AAAA8C-1CB2-214C-996A-F15BCA6CB64E}" dt="2022-07-28T14:01:20.483" v="1809"/>
        <pc:sldMkLst>
          <pc:docMk/>
          <pc:sldMk cId="2266699268" sldId="271"/>
        </pc:sldMkLst>
      </pc:sldChg>
    </pc:docChg>
  </pc:docChgLst>
  <pc:docChgLst>
    <pc:chgData name="Riccardo Berta" userId="c8694f89-bba4-4576-b0a8-456619ca5a8c" providerId="ADAL" clId="{285D91C1-4BF4-0841-A283-B28F698AE366}"/>
    <pc:docChg chg="custSel addSld modSld">
      <pc:chgData name="Riccardo Berta" userId="c8694f89-bba4-4576-b0a8-456619ca5a8c" providerId="ADAL" clId="{285D91C1-4BF4-0841-A283-B28F698AE366}" dt="2022-08-26T17:01:29.210" v="222" actId="20577"/>
      <pc:docMkLst>
        <pc:docMk/>
      </pc:docMkLst>
      <pc:sldChg chg="addSp delSp modSp add mod">
        <pc:chgData name="Riccardo Berta" userId="c8694f89-bba4-4576-b0a8-456619ca5a8c" providerId="ADAL" clId="{285D91C1-4BF4-0841-A283-B28F698AE366}" dt="2022-08-26T17:01:29.210" v="222" actId="20577"/>
        <pc:sldMkLst>
          <pc:docMk/>
          <pc:sldMk cId="1388305878" sldId="277"/>
        </pc:sldMkLst>
        <pc:spChg chg="mod">
          <ac:chgData name="Riccardo Berta" userId="c8694f89-bba4-4576-b0a8-456619ca5a8c" providerId="ADAL" clId="{285D91C1-4BF4-0841-A283-B28F698AE366}" dt="2022-08-26T11:06:53.297" v="2" actId="20577"/>
          <ac:spMkLst>
            <pc:docMk/>
            <pc:sldMk cId="1388305878" sldId="277"/>
            <ac:spMk id="83" creationId="{00000000-0000-0000-0000-000000000000}"/>
          </ac:spMkLst>
        </pc:spChg>
        <pc:spChg chg="mod">
          <ac:chgData name="Riccardo Berta" userId="c8694f89-bba4-4576-b0a8-456619ca5a8c" providerId="ADAL" clId="{285D91C1-4BF4-0841-A283-B28F698AE366}" dt="2022-08-26T17:01:29.210" v="222" actId="20577"/>
          <ac:spMkLst>
            <pc:docMk/>
            <pc:sldMk cId="1388305878" sldId="277"/>
            <ac:spMk id="84" creationId="{00000000-0000-0000-0000-000000000000}"/>
          </ac:spMkLst>
        </pc:spChg>
        <pc:picChg chg="add mod">
          <ac:chgData name="Riccardo Berta" userId="c8694f89-bba4-4576-b0a8-456619ca5a8c" providerId="ADAL" clId="{285D91C1-4BF4-0841-A283-B28F698AE366}" dt="2022-08-26T11:13:04.169" v="129" actId="1035"/>
          <ac:picMkLst>
            <pc:docMk/>
            <pc:sldMk cId="1388305878" sldId="277"/>
            <ac:picMk id="3" creationId="{94F1A503-7FFE-557A-BCB0-DC1D9F0CDB3C}"/>
          </ac:picMkLst>
        </pc:picChg>
        <pc:picChg chg="del">
          <ac:chgData name="Riccardo Berta" userId="c8694f89-bba4-4576-b0a8-456619ca5a8c" providerId="ADAL" clId="{285D91C1-4BF4-0841-A283-B28F698AE366}" dt="2022-08-26T11:06:59.121" v="7" actId="478"/>
          <ac:picMkLst>
            <pc:docMk/>
            <pc:sldMk cId="1388305878" sldId="277"/>
            <ac:picMk id="4" creationId="{B37C8976-E86A-4EAB-21EA-45CA6D160B6E}"/>
          </ac:picMkLst>
        </pc:picChg>
        <pc:picChg chg="add mod">
          <ac:chgData name="Riccardo Berta" userId="c8694f89-bba4-4576-b0a8-456619ca5a8c" providerId="ADAL" clId="{285D91C1-4BF4-0841-A283-B28F698AE366}" dt="2022-08-26T11:13:15.479" v="133" actId="1035"/>
          <ac:picMkLst>
            <pc:docMk/>
            <pc:sldMk cId="1388305878" sldId="277"/>
            <ac:picMk id="6" creationId="{55622F76-3F69-85DA-DB04-2F9FA718C471}"/>
          </ac:picMkLst>
        </pc:picChg>
      </pc:sldChg>
      <pc:sldChg chg="addSp delSp modSp add mod">
        <pc:chgData name="Riccardo Berta" userId="c8694f89-bba4-4576-b0a8-456619ca5a8c" providerId="ADAL" clId="{285D91C1-4BF4-0841-A283-B28F698AE366}" dt="2022-08-26T17:01:19.085" v="220" actId="1076"/>
        <pc:sldMkLst>
          <pc:docMk/>
          <pc:sldMk cId="2276488042" sldId="278"/>
        </pc:sldMkLst>
        <pc:spChg chg="mod">
          <ac:chgData name="Riccardo Berta" userId="c8694f89-bba4-4576-b0a8-456619ca5a8c" providerId="ADAL" clId="{285D91C1-4BF4-0841-A283-B28F698AE366}" dt="2022-08-26T11:13:29.102" v="137" actId="20577"/>
          <ac:spMkLst>
            <pc:docMk/>
            <pc:sldMk cId="2276488042" sldId="278"/>
            <ac:spMk id="83" creationId="{00000000-0000-0000-0000-000000000000}"/>
          </ac:spMkLst>
        </pc:spChg>
        <pc:spChg chg="mod">
          <ac:chgData name="Riccardo Berta" userId="c8694f89-bba4-4576-b0a8-456619ca5a8c" providerId="ADAL" clId="{285D91C1-4BF4-0841-A283-B28F698AE366}" dt="2022-08-26T11:21:06.057" v="217" actId="20577"/>
          <ac:spMkLst>
            <pc:docMk/>
            <pc:sldMk cId="2276488042" sldId="278"/>
            <ac:spMk id="84" creationId="{00000000-0000-0000-0000-000000000000}"/>
          </ac:spMkLst>
        </pc:spChg>
        <pc:picChg chg="del">
          <ac:chgData name="Riccardo Berta" userId="c8694f89-bba4-4576-b0a8-456619ca5a8c" providerId="ADAL" clId="{285D91C1-4BF4-0841-A283-B28F698AE366}" dt="2022-08-26T11:15:29.168" v="157" actId="478"/>
          <ac:picMkLst>
            <pc:docMk/>
            <pc:sldMk cId="2276488042" sldId="278"/>
            <ac:picMk id="3" creationId="{94F1A503-7FFE-557A-BCB0-DC1D9F0CDB3C}"/>
          </ac:picMkLst>
        </pc:picChg>
        <pc:picChg chg="add del mod">
          <ac:chgData name="Riccardo Berta" userId="c8694f89-bba4-4576-b0a8-456619ca5a8c" providerId="ADAL" clId="{285D91C1-4BF4-0841-A283-B28F698AE366}" dt="2022-08-26T11:17:51.407" v="196" actId="478"/>
          <ac:picMkLst>
            <pc:docMk/>
            <pc:sldMk cId="2276488042" sldId="278"/>
            <ac:picMk id="4" creationId="{60504E6C-6A9E-9C37-40B0-D19295DDEEC3}"/>
          </ac:picMkLst>
        </pc:picChg>
        <pc:picChg chg="del">
          <ac:chgData name="Riccardo Berta" userId="c8694f89-bba4-4576-b0a8-456619ca5a8c" providerId="ADAL" clId="{285D91C1-4BF4-0841-A283-B28F698AE366}" dt="2022-08-26T11:15:30.021" v="158" actId="478"/>
          <ac:picMkLst>
            <pc:docMk/>
            <pc:sldMk cId="2276488042" sldId="278"/>
            <ac:picMk id="6" creationId="{55622F76-3F69-85DA-DB04-2F9FA718C471}"/>
          </ac:picMkLst>
        </pc:picChg>
        <pc:picChg chg="add mod">
          <ac:chgData name="Riccardo Berta" userId="c8694f89-bba4-4576-b0a8-456619ca5a8c" providerId="ADAL" clId="{285D91C1-4BF4-0841-A283-B28F698AE366}" dt="2022-08-26T17:01:19.085" v="220" actId="1076"/>
          <ac:picMkLst>
            <pc:docMk/>
            <pc:sldMk cId="2276488042" sldId="278"/>
            <ac:picMk id="7" creationId="{12A38CB3-9C82-D386-6AEC-F799DFDA4DBA}"/>
          </ac:picMkLst>
        </pc:picChg>
      </pc:sldChg>
    </pc:docChg>
  </pc:docChgLst>
  <pc:docChgLst>
    <pc:chgData name="Riccardo Berta" userId="c8694f89-bba4-4576-b0a8-456619ca5a8c" providerId="ADAL" clId="{35C5D11B-424E-5B41-A9C4-509DD0A59BFD}"/>
    <pc:docChg chg="custSel delSld modSld sldOrd">
      <pc:chgData name="Riccardo Berta" userId="c8694f89-bba4-4576-b0a8-456619ca5a8c" providerId="ADAL" clId="{35C5D11B-424E-5B41-A9C4-509DD0A59BFD}" dt="2022-04-01T12:12:56.906" v="135" actId="20577"/>
      <pc:docMkLst>
        <pc:docMk/>
      </pc:docMkLst>
      <pc:sldChg chg="modSp">
        <pc:chgData name="Riccardo Berta" userId="c8694f89-bba4-4576-b0a8-456619ca5a8c" providerId="ADAL" clId="{35C5D11B-424E-5B41-A9C4-509DD0A59BFD}" dt="2022-03-22T07:34:03.014" v="5"/>
        <pc:sldMkLst>
          <pc:docMk/>
          <pc:sldMk cId="0" sldId="257"/>
        </pc:sldMkLst>
        <pc:picChg chg="mod">
          <ac:chgData name="Riccardo Berta" userId="c8694f89-bba4-4576-b0a8-456619ca5a8c" providerId="ADAL" clId="{35C5D11B-424E-5B41-A9C4-509DD0A59BFD}" dt="2022-03-22T07:34:03.014" v="5"/>
          <ac:picMkLst>
            <pc:docMk/>
            <pc:sldMk cId="0" sldId="257"/>
            <ac:picMk id="85" creationId="{00000000-0000-0000-0000-000000000000}"/>
          </ac:picMkLst>
        </pc:picChg>
      </pc:sldChg>
      <pc:sldChg chg="modSp">
        <pc:chgData name="Riccardo Berta" userId="c8694f89-bba4-4576-b0a8-456619ca5a8c" providerId="ADAL" clId="{35C5D11B-424E-5B41-A9C4-509DD0A59BFD}" dt="2022-03-22T07:34:23.187" v="6"/>
        <pc:sldMkLst>
          <pc:docMk/>
          <pc:sldMk cId="1899110855" sldId="258"/>
        </pc:sldMkLst>
        <pc:picChg chg="mod">
          <ac:chgData name="Riccardo Berta" userId="c8694f89-bba4-4576-b0a8-456619ca5a8c" providerId="ADAL" clId="{35C5D11B-424E-5B41-A9C4-509DD0A59BFD}" dt="2022-03-22T07:34:23.187" v="6"/>
          <ac:picMkLst>
            <pc:docMk/>
            <pc:sldMk cId="1899110855" sldId="258"/>
            <ac:picMk id="92" creationId="{00000000-0000-0000-0000-000000000000}"/>
          </ac:picMkLst>
        </pc:picChg>
      </pc:sldChg>
      <pc:sldChg chg="modSp">
        <pc:chgData name="Riccardo Berta" userId="c8694f89-bba4-4576-b0a8-456619ca5a8c" providerId="ADAL" clId="{35C5D11B-424E-5B41-A9C4-509DD0A59BFD}" dt="2022-03-22T07:39:20.191" v="16"/>
        <pc:sldMkLst>
          <pc:docMk/>
          <pc:sldMk cId="3018556184" sldId="259"/>
        </pc:sldMkLst>
        <pc:picChg chg="mod">
          <ac:chgData name="Riccardo Berta" userId="c8694f89-bba4-4576-b0a8-456619ca5a8c" providerId="ADAL" clId="{35C5D11B-424E-5B41-A9C4-509DD0A59BFD}" dt="2022-03-22T07:38:22.524" v="12"/>
          <ac:picMkLst>
            <pc:docMk/>
            <pc:sldMk cId="3018556184" sldId="259"/>
            <ac:picMk id="99" creationId="{00000000-0000-0000-0000-000000000000}"/>
          </ac:picMkLst>
        </pc:picChg>
        <pc:picChg chg="mod">
          <ac:chgData name="Riccardo Berta" userId="c8694f89-bba4-4576-b0a8-456619ca5a8c" providerId="ADAL" clId="{35C5D11B-424E-5B41-A9C4-509DD0A59BFD}" dt="2022-03-22T07:38:34.539" v="13"/>
          <ac:picMkLst>
            <pc:docMk/>
            <pc:sldMk cId="3018556184" sldId="259"/>
            <ac:picMk id="100" creationId="{00000000-0000-0000-0000-000000000000}"/>
          </ac:picMkLst>
        </pc:picChg>
        <pc:picChg chg="mod">
          <ac:chgData name="Riccardo Berta" userId="c8694f89-bba4-4576-b0a8-456619ca5a8c" providerId="ADAL" clId="{35C5D11B-424E-5B41-A9C4-509DD0A59BFD}" dt="2022-03-22T07:38:47.480" v="14"/>
          <ac:picMkLst>
            <pc:docMk/>
            <pc:sldMk cId="3018556184" sldId="259"/>
            <ac:picMk id="101" creationId="{00000000-0000-0000-0000-000000000000}"/>
          </ac:picMkLst>
        </pc:picChg>
        <pc:picChg chg="mod">
          <ac:chgData name="Riccardo Berta" userId="c8694f89-bba4-4576-b0a8-456619ca5a8c" providerId="ADAL" clId="{35C5D11B-424E-5B41-A9C4-509DD0A59BFD}" dt="2022-03-22T07:38:59.538" v="15"/>
          <ac:picMkLst>
            <pc:docMk/>
            <pc:sldMk cId="3018556184" sldId="259"/>
            <ac:picMk id="102" creationId="{00000000-0000-0000-0000-000000000000}"/>
          </ac:picMkLst>
        </pc:picChg>
        <pc:picChg chg="mod">
          <ac:chgData name="Riccardo Berta" userId="c8694f89-bba4-4576-b0a8-456619ca5a8c" providerId="ADAL" clId="{35C5D11B-424E-5B41-A9C4-509DD0A59BFD}" dt="2022-03-22T07:39:20.191" v="16"/>
          <ac:picMkLst>
            <pc:docMk/>
            <pc:sldMk cId="3018556184" sldId="259"/>
            <ac:picMk id="103" creationId="{00000000-0000-0000-0000-000000000000}"/>
          </ac:picMkLst>
        </pc:picChg>
      </pc:sldChg>
      <pc:sldChg chg="modSp mod">
        <pc:chgData name="Riccardo Berta" userId="c8694f89-bba4-4576-b0a8-456619ca5a8c" providerId="ADAL" clId="{35C5D11B-424E-5B41-A9C4-509DD0A59BFD}" dt="2022-03-23T07:58:19.601" v="41" actId="20577"/>
        <pc:sldMkLst>
          <pc:docMk/>
          <pc:sldMk cId="1104208334" sldId="260"/>
        </pc:sldMkLst>
        <pc:spChg chg="mod">
          <ac:chgData name="Riccardo Berta" userId="c8694f89-bba4-4576-b0a8-456619ca5a8c" providerId="ADAL" clId="{35C5D11B-424E-5B41-A9C4-509DD0A59BFD}" dt="2022-03-23T07:58:19.601" v="41" actId="20577"/>
          <ac:spMkLst>
            <pc:docMk/>
            <pc:sldMk cId="1104208334" sldId="260"/>
            <ac:spMk id="109" creationId="{00000000-0000-0000-0000-000000000000}"/>
          </ac:spMkLst>
        </pc:spChg>
        <pc:picChg chg="mod">
          <ac:chgData name="Riccardo Berta" userId="c8694f89-bba4-4576-b0a8-456619ca5a8c" providerId="ADAL" clId="{35C5D11B-424E-5B41-A9C4-509DD0A59BFD}" dt="2022-03-22T07:40:02.780" v="18"/>
          <ac:picMkLst>
            <pc:docMk/>
            <pc:sldMk cId="1104208334" sldId="260"/>
            <ac:picMk id="110" creationId="{00000000-0000-0000-0000-000000000000}"/>
          </ac:picMkLst>
        </pc:picChg>
        <pc:picChg chg="mod">
          <ac:chgData name="Riccardo Berta" userId="c8694f89-bba4-4576-b0a8-456619ca5a8c" providerId="ADAL" clId="{35C5D11B-424E-5B41-A9C4-509DD0A59BFD}" dt="2022-03-22T07:39:46.143" v="17"/>
          <ac:picMkLst>
            <pc:docMk/>
            <pc:sldMk cId="1104208334" sldId="260"/>
            <ac:picMk id="111" creationId="{00000000-0000-0000-0000-000000000000}"/>
          </ac:picMkLst>
        </pc:picChg>
      </pc:sldChg>
      <pc:sldChg chg="modSp">
        <pc:chgData name="Riccardo Berta" userId="c8694f89-bba4-4576-b0a8-456619ca5a8c" providerId="ADAL" clId="{35C5D11B-424E-5B41-A9C4-509DD0A59BFD}" dt="2022-03-22T07:42:45.729" v="19"/>
        <pc:sldMkLst>
          <pc:docMk/>
          <pc:sldMk cId="1290395919" sldId="261"/>
        </pc:sldMkLst>
        <pc:picChg chg="mod">
          <ac:chgData name="Riccardo Berta" userId="c8694f89-bba4-4576-b0a8-456619ca5a8c" providerId="ADAL" clId="{35C5D11B-424E-5B41-A9C4-509DD0A59BFD}" dt="2022-03-22T07:42:45.729" v="19"/>
          <ac:picMkLst>
            <pc:docMk/>
            <pc:sldMk cId="1290395919" sldId="261"/>
            <ac:picMk id="119" creationId="{00000000-0000-0000-0000-000000000000}"/>
          </ac:picMkLst>
        </pc:picChg>
      </pc:sldChg>
      <pc:sldChg chg="modSp mod modNotes">
        <pc:chgData name="Riccardo Berta" userId="c8694f89-bba4-4576-b0a8-456619ca5a8c" providerId="ADAL" clId="{35C5D11B-424E-5B41-A9C4-509DD0A59BFD}" dt="2022-03-25T14:38:53.205" v="88" actId="20577"/>
        <pc:sldMkLst>
          <pc:docMk/>
          <pc:sldMk cId="4130549615" sldId="262"/>
        </pc:sldMkLst>
        <pc:spChg chg="mod">
          <ac:chgData name="Riccardo Berta" userId="c8694f89-bba4-4576-b0a8-456619ca5a8c" providerId="ADAL" clId="{35C5D11B-424E-5B41-A9C4-509DD0A59BFD}" dt="2022-03-25T14:38:53.205" v="88" actId="20577"/>
          <ac:spMkLst>
            <pc:docMk/>
            <pc:sldMk cId="4130549615" sldId="262"/>
            <ac:spMk id="125" creationId="{00000000-0000-0000-0000-000000000000}"/>
          </ac:spMkLst>
        </pc:spChg>
        <pc:picChg chg="mod">
          <ac:chgData name="Riccardo Berta" userId="c8694f89-bba4-4576-b0a8-456619ca5a8c" providerId="ADAL" clId="{35C5D11B-424E-5B41-A9C4-509DD0A59BFD}" dt="2022-03-22T07:43:02.767" v="20"/>
          <ac:picMkLst>
            <pc:docMk/>
            <pc:sldMk cId="4130549615" sldId="262"/>
            <ac:picMk id="126" creationId="{00000000-0000-0000-0000-000000000000}"/>
          </ac:picMkLst>
        </pc:picChg>
      </pc:sldChg>
      <pc:sldChg chg="modSp">
        <pc:chgData name="Riccardo Berta" userId="c8694f89-bba4-4576-b0a8-456619ca5a8c" providerId="ADAL" clId="{35C5D11B-424E-5B41-A9C4-509DD0A59BFD}" dt="2022-03-22T07:43:16.691" v="21"/>
        <pc:sldMkLst>
          <pc:docMk/>
          <pc:sldMk cId="3102138681" sldId="263"/>
        </pc:sldMkLst>
        <pc:picChg chg="mod">
          <ac:chgData name="Riccardo Berta" userId="c8694f89-bba4-4576-b0a8-456619ca5a8c" providerId="ADAL" clId="{35C5D11B-424E-5B41-A9C4-509DD0A59BFD}" dt="2022-03-22T07:43:16.691" v="21"/>
          <ac:picMkLst>
            <pc:docMk/>
            <pc:sldMk cId="3102138681" sldId="263"/>
            <ac:picMk id="133" creationId="{00000000-0000-0000-0000-000000000000}"/>
          </ac:picMkLst>
        </pc:picChg>
      </pc:sldChg>
      <pc:sldChg chg="modSp mod">
        <pc:chgData name="Riccardo Berta" userId="c8694f89-bba4-4576-b0a8-456619ca5a8c" providerId="ADAL" clId="{35C5D11B-424E-5B41-A9C4-509DD0A59BFD}" dt="2022-03-25T15:16:54.434" v="126" actId="20577"/>
        <pc:sldMkLst>
          <pc:docMk/>
          <pc:sldMk cId="2113557187" sldId="264"/>
        </pc:sldMkLst>
        <pc:spChg chg="mod">
          <ac:chgData name="Riccardo Berta" userId="c8694f89-bba4-4576-b0a8-456619ca5a8c" providerId="ADAL" clId="{35C5D11B-424E-5B41-A9C4-509DD0A59BFD}" dt="2022-03-25T15:16:54.434" v="126" actId="20577"/>
          <ac:spMkLst>
            <pc:docMk/>
            <pc:sldMk cId="2113557187" sldId="264"/>
            <ac:spMk id="139" creationId="{00000000-0000-0000-0000-000000000000}"/>
          </ac:spMkLst>
        </pc:spChg>
        <pc:picChg chg="mod">
          <ac:chgData name="Riccardo Berta" userId="c8694f89-bba4-4576-b0a8-456619ca5a8c" providerId="ADAL" clId="{35C5D11B-424E-5B41-A9C4-509DD0A59BFD}" dt="2022-03-22T07:43:33.267" v="22"/>
          <ac:picMkLst>
            <pc:docMk/>
            <pc:sldMk cId="2113557187" sldId="264"/>
            <ac:picMk id="141" creationId="{00000000-0000-0000-0000-000000000000}"/>
          </ac:picMkLst>
        </pc:picChg>
        <pc:picChg chg="mod">
          <ac:chgData name="Riccardo Berta" userId="c8694f89-bba4-4576-b0a8-456619ca5a8c" providerId="ADAL" clId="{35C5D11B-424E-5B41-A9C4-509DD0A59BFD}" dt="2022-03-22T07:43:50.362" v="23"/>
          <ac:picMkLst>
            <pc:docMk/>
            <pc:sldMk cId="2113557187" sldId="264"/>
            <ac:picMk id="142" creationId="{00000000-0000-0000-0000-000000000000}"/>
          </ac:picMkLst>
        </pc:picChg>
      </pc:sldChg>
      <pc:sldChg chg="modSp">
        <pc:chgData name="Riccardo Berta" userId="c8694f89-bba4-4576-b0a8-456619ca5a8c" providerId="ADAL" clId="{35C5D11B-424E-5B41-A9C4-509DD0A59BFD}" dt="2022-03-22T07:44:03.240" v="24"/>
        <pc:sldMkLst>
          <pc:docMk/>
          <pc:sldMk cId="2045385232" sldId="265"/>
        </pc:sldMkLst>
        <pc:picChg chg="mod">
          <ac:chgData name="Riccardo Berta" userId="c8694f89-bba4-4576-b0a8-456619ca5a8c" providerId="ADAL" clId="{35C5D11B-424E-5B41-A9C4-509DD0A59BFD}" dt="2022-03-22T07:44:03.240" v="24"/>
          <ac:picMkLst>
            <pc:docMk/>
            <pc:sldMk cId="2045385232" sldId="265"/>
            <ac:picMk id="149" creationId="{00000000-0000-0000-0000-000000000000}"/>
          </ac:picMkLst>
        </pc:picChg>
      </pc:sldChg>
      <pc:sldChg chg="modSp">
        <pc:chgData name="Riccardo Berta" userId="c8694f89-bba4-4576-b0a8-456619ca5a8c" providerId="ADAL" clId="{35C5D11B-424E-5B41-A9C4-509DD0A59BFD}" dt="2022-03-22T07:44:22.734" v="25"/>
        <pc:sldMkLst>
          <pc:docMk/>
          <pc:sldMk cId="4181844165" sldId="266"/>
        </pc:sldMkLst>
        <pc:picChg chg="mod">
          <ac:chgData name="Riccardo Berta" userId="c8694f89-bba4-4576-b0a8-456619ca5a8c" providerId="ADAL" clId="{35C5D11B-424E-5B41-A9C4-509DD0A59BFD}" dt="2022-03-22T07:44:22.734" v="25"/>
          <ac:picMkLst>
            <pc:docMk/>
            <pc:sldMk cId="4181844165" sldId="266"/>
            <ac:picMk id="156" creationId="{00000000-0000-0000-0000-000000000000}"/>
          </ac:picMkLst>
        </pc:picChg>
      </pc:sldChg>
      <pc:sldChg chg="modSp mod">
        <pc:chgData name="Riccardo Berta" userId="c8694f89-bba4-4576-b0a8-456619ca5a8c" providerId="ADAL" clId="{35C5D11B-424E-5B41-A9C4-509DD0A59BFD}" dt="2022-04-01T12:12:56.906" v="135" actId="20577"/>
        <pc:sldMkLst>
          <pc:docMk/>
          <pc:sldMk cId="216455838" sldId="267"/>
        </pc:sldMkLst>
        <pc:spChg chg="mod">
          <ac:chgData name="Riccardo Berta" userId="c8694f89-bba4-4576-b0a8-456619ca5a8c" providerId="ADAL" clId="{35C5D11B-424E-5B41-A9C4-509DD0A59BFD}" dt="2022-04-01T12:12:56.906" v="135" actId="20577"/>
          <ac:spMkLst>
            <pc:docMk/>
            <pc:sldMk cId="216455838" sldId="267"/>
            <ac:spMk id="162" creationId="{00000000-0000-0000-0000-000000000000}"/>
          </ac:spMkLst>
        </pc:spChg>
        <pc:picChg chg="mod">
          <ac:chgData name="Riccardo Berta" userId="c8694f89-bba4-4576-b0a8-456619ca5a8c" providerId="ADAL" clId="{35C5D11B-424E-5B41-A9C4-509DD0A59BFD}" dt="2022-03-22T07:44:34.392" v="26"/>
          <ac:picMkLst>
            <pc:docMk/>
            <pc:sldMk cId="216455838" sldId="267"/>
            <ac:picMk id="163" creationId="{00000000-0000-0000-0000-000000000000}"/>
          </ac:picMkLst>
        </pc:picChg>
      </pc:sldChg>
      <pc:sldChg chg="del">
        <pc:chgData name="Riccardo Berta" userId="c8694f89-bba4-4576-b0a8-456619ca5a8c" providerId="ADAL" clId="{35C5D11B-424E-5B41-A9C4-509DD0A59BFD}" dt="2022-03-22T07:29:13.529" v="3" actId="2696"/>
        <pc:sldMkLst>
          <pc:docMk/>
          <pc:sldMk cId="925286286" sldId="268"/>
        </pc:sldMkLst>
      </pc:sldChg>
      <pc:sldChg chg="modSp">
        <pc:chgData name="Riccardo Berta" userId="c8694f89-bba4-4576-b0a8-456619ca5a8c" providerId="ADAL" clId="{35C5D11B-424E-5B41-A9C4-509DD0A59BFD}" dt="2022-03-22T07:44:59.403" v="28"/>
        <pc:sldMkLst>
          <pc:docMk/>
          <pc:sldMk cId="3471997037" sldId="269"/>
        </pc:sldMkLst>
        <pc:picChg chg="mod">
          <ac:chgData name="Riccardo Berta" userId="c8694f89-bba4-4576-b0a8-456619ca5a8c" providerId="ADAL" clId="{35C5D11B-424E-5B41-A9C4-509DD0A59BFD}" dt="2022-03-22T07:44:47.754" v="27"/>
          <ac:picMkLst>
            <pc:docMk/>
            <pc:sldMk cId="3471997037" sldId="269"/>
            <ac:picMk id="176" creationId="{00000000-0000-0000-0000-000000000000}"/>
          </ac:picMkLst>
        </pc:picChg>
        <pc:picChg chg="mod">
          <ac:chgData name="Riccardo Berta" userId="c8694f89-bba4-4576-b0a8-456619ca5a8c" providerId="ADAL" clId="{35C5D11B-424E-5B41-A9C4-509DD0A59BFD}" dt="2022-03-22T07:44:59.403" v="28"/>
          <ac:picMkLst>
            <pc:docMk/>
            <pc:sldMk cId="3471997037" sldId="269"/>
            <ac:picMk id="177" creationId="{00000000-0000-0000-0000-000000000000}"/>
          </ac:picMkLst>
        </pc:picChg>
      </pc:sldChg>
      <pc:sldChg chg="modSp mod">
        <pc:chgData name="Riccardo Berta" userId="c8694f89-bba4-4576-b0a8-456619ca5a8c" providerId="ADAL" clId="{35C5D11B-424E-5B41-A9C4-509DD0A59BFD}" dt="2022-03-22T07:47:03.443" v="33"/>
        <pc:sldMkLst>
          <pc:docMk/>
          <pc:sldMk cId="3130917410" sldId="270"/>
        </pc:sldMkLst>
        <pc:picChg chg="mod">
          <ac:chgData name="Riccardo Berta" userId="c8694f89-bba4-4576-b0a8-456619ca5a8c" providerId="ADAL" clId="{35C5D11B-424E-5B41-A9C4-509DD0A59BFD}" dt="2022-03-22T07:46:52.226" v="32"/>
          <ac:picMkLst>
            <pc:docMk/>
            <pc:sldMk cId="3130917410" sldId="270"/>
            <ac:picMk id="184" creationId="{00000000-0000-0000-0000-000000000000}"/>
          </ac:picMkLst>
        </pc:picChg>
        <pc:picChg chg="mod">
          <ac:chgData name="Riccardo Berta" userId="c8694f89-bba4-4576-b0a8-456619ca5a8c" providerId="ADAL" clId="{35C5D11B-424E-5B41-A9C4-509DD0A59BFD}" dt="2022-03-22T07:47:03.443" v="33"/>
          <ac:picMkLst>
            <pc:docMk/>
            <pc:sldMk cId="3130917410" sldId="270"/>
            <ac:picMk id="185" creationId="{00000000-0000-0000-0000-000000000000}"/>
          </ac:picMkLst>
        </pc:picChg>
      </pc:sldChg>
      <pc:sldChg chg="modSp mod">
        <pc:chgData name="Riccardo Berta" userId="c8694f89-bba4-4576-b0a8-456619ca5a8c" providerId="ADAL" clId="{35C5D11B-424E-5B41-A9C4-509DD0A59BFD}" dt="2022-03-22T07:47:51.976" v="38"/>
        <pc:sldMkLst>
          <pc:docMk/>
          <pc:sldMk cId="2266699268" sldId="271"/>
        </pc:sldMkLst>
        <pc:picChg chg="mod">
          <ac:chgData name="Riccardo Berta" userId="c8694f89-bba4-4576-b0a8-456619ca5a8c" providerId="ADAL" clId="{35C5D11B-424E-5B41-A9C4-509DD0A59BFD}" dt="2022-03-22T07:47:14.728" v="34"/>
          <ac:picMkLst>
            <pc:docMk/>
            <pc:sldMk cId="2266699268" sldId="271"/>
            <ac:picMk id="193" creationId="{00000000-0000-0000-0000-000000000000}"/>
          </ac:picMkLst>
        </pc:picChg>
        <pc:picChg chg="mod">
          <ac:chgData name="Riccardo Berta" userId="c8694f89-bba4-4576-b0a8-456619ca5a8c" providerId="ADAL" clId="{35C5D11B-424E-5B41-A9C4-509DD0A59BFD}" dt="2022-03-22T07:47:31.485" v="36"/>
          <ac:picMkLst>
            <pc:docMk/>
            <pc:sldMk cId="2266699268" sldId="271"/>
            <ac:picMk id="194" creationId="{00000000-0000-0000-0000-000000000000}"/>
          </ac:picMkLst>
        </pc:picChg>
        <pc:picChg chg="mod">
          <ac:chgData name="Riccardo Berta" userId="c8694f89-bba4-4576-b0a8-456619ca5a8c" providerId="ADAL" clId="{35C5D11B-424E-5B41-A9C4-509DD0A59BFD}" dt="2022-03-22T07:47:51.976" v="38"/>
          <ac:picMkLst>
            <pc:docMk/>
            <pc:sldMk cId="2266699268" sldId="271"/>
            <ac:picMk id="195" creationId="{00000000-0000-0000-0000-000000000000}"/>
          </ac:picMkLst>
        </pc:picChg>
      </pc:sldChg>
      <pc:sldChg chg="modSp mod ord">
        <pc:chgData name="Riccardo Berta" userId="c8694f89-bba4-4576-b0a8-456619ca5a8c" providerId="ADAL" clId="{35C5D11B-424E-5B41-A9C4-509DD0A59BFD}" dt="2022-03-22T07:29:04.952" v="2"/>
        <pc:sldMkLst>
          <pc:docMk/>
          <pc:sldMk cId="993270251" sldId="272"/>
        </pc:sldMkLst>
        <pc:spChg chg="mod">
          <ac:chgData name="Riccardo Berta" userId="c8694f89-bba4-4576-b0a8-456619ca5a8c" providerId="ADAL" clId="{35C5D11B-424E-5B41-A9C4-509DD0A59BFD}" dt="2022-03-22T07:29:04.952" v="2"/>
          <ac:spMkLst>
            <pc:docMk/>
            <pc:sldMk cId="993270251" sldId="272"/>
            <ac:spMk id="201" creationId="{00000000-0000-0000-0000-000000000000}"/>
          </ac:spMkLst>
        </pc:spChg>
      </pc:sldChg>
      <pc:sldChg chg="modSp">
        <pc:chgData name="Riccardo Berta" userId="c8694f89-bba4-4576-b0a8-456619ca5a8c" providerId="ADAL" clId="{35C5D11B-424E-5B41-A9C4-509DD0A59BFD}" dt="2022-03-22T07:48:04.230" v="39"/>
        <pc:sldMkLst>
          <pc:docMk/>
          <pc:sldMk cId="3843819371" sldId="273"/>
        </pc:sldMkLst>
        <pc:picChg chg="mod">
          <ac:chgData name="Riccardo Berta" userId="c8694f89-bba4-4576-b0a8-456619ca5a8c" providerId="ADAL" clId="{35C5D11B-424E-5B41-A9C4-509DD0A59BFD}" dt="2022-03-22T07:48:04.230" v="39"/>
          <ac:picMkLst>
            <pc:docMk/>
            <pc:sldMk cId="3843819371" sldId="273"/>
            <ac:picMk id="210" creationId="{00000000-0000-0000-0000-000000000000}"/>
          </ac:picMkLst>
        </pc:picChg>
      </pc:sldChg>
      <pc:sldChg chg="modSp">
        <pc:chgData name="Riccardo Berta" userId="c8694f89-bba4-4576-b0a8-456619ca5a8c" providerId="ADAL" clId="{35C5D11B-424E-5B41-A9C4-509DD0A59BFD}" dt="2022-03-22T07:48:21.111" v="40"/>
        <pc:sldMkLst>
          <pc:docMk/>
          <pc:sldMk cId="284781631" sldId="275"/>
        </pc:sldMkLst>
        <pc:picChg chg="mod">
          <ac:chgData name="Riccardo Berta" userId="c8694f89-bba4-4576-b0a8-456619ca5a8c" providerId="ADAL" clId="{35C5D11B-424E-5B41-A9C4-509DD0A59BFD}" dt="2022-03-22T07:48:21.111" v="40"/>
          <ac:picMkLst>
            <pc:docMk/>
            <pc:sldMk cId="284781631" sldId="275"/>
            <ac:picMk id="224" creationId="{00000000-0000-0000-0000-00000000000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77677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59119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268084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35422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21773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27048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503761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45434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756367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713972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94683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73211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48971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54889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21723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42038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632600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95757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4013" y="1008933"/>
            <a:ext cx="1081625" cy="1499896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1" name="Google Shape;11;p2"/>
          <p:cNvSpPr/>
          <p:nvPr/>
        </p:nvSpPr>
        <p:spPr>
          <a:xfrm rot="10800000">
            <a:off x="5318350" y="4355671"/>
            <a:ext cx="1081625" cy="1499896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044700" y="1925674"/>
            <a:ext cx="3054600" cy="204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044700" y="4155440"/>
            <a:ext cx="3054600" cy="9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icTheme" userDrawn="1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0" y="6727600"/>
            <a:ext cx="9144000" cy="1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202700" y="1104350"/>
            <a:ext cx="8818500" cy="51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 sz="1700"/>
            </a:lvl1pPr>
            <a:lvl2pPr marL="914400" lvl="1" indent="-323850">
              <a:spcBef>
                <a:spcPts val="1600"/>
              </a:spcBef>
              <a:spcAft>
                <a:spcPts val="0"/>
              </a:spcAft>
              <a:buSzPts val="1500"/>
              <a:buChar char="○"/>
              <a:defRPr sz="1500"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292100">
              <a:spcBef>
                <a:spcPts val="160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>
              <a:spcBef>
                <a:spcPts val="160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>
              <a:spcBef>
                <a:spcPts val="160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>
              <a:spcBef>
                <a:spcPts val="160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>
              <a:spcBef>
                <a:spcPts val="1600"/>
              </a:spcBef>
              <a:spcAft>
                <a:spcPts val="160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1"/>
          </p:nvPr>
        </p:nvSpPr>
        <p:spPr>
          <a:xfrm>
            <a:off x="311700" y="1633633"/>
            <a:ext cx="3999900" cy="447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2"/>
          </p:nvPr>
        </p:nvSpPr>
        <p:spPr>
          <a:xfrm>
            <a:off x="4832400" y="1633633"/>
            <a:ext cx="3999900" cy="447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>
            <a:spLocks noGrp="1"/>
          </p:cNvSpPr>
          <p:nvPr>
            <p:ph type="title"/>
          </p:nvPr>
        </p:nvSpPr>
        <p:spPr>
          <a:xfrm>
            <a:off x="311700" y="740800"/>
            <a:ext cx="2808000" cy="100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body" idx="1"/>
          </p:nvPr>
        </p:nvSpPr>
        <p:spPr>
          <a:xfrm>
            <a:off x="311700" y="1865867"/>
            <a:ext cx="2808000" cy="371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/>
          <p:nvPr/>
        </p:nvSpPr>
        <p:spPr>
          <a:xfrm>
            <a:off x="0" y="6727600"/>
            <a:ext cx="9144000" cy="1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title"/>
          </p:nvPr>
        </p:nvSpPr>
        <p:spPr>
          <a:xfrm>
            <a:off x="490250" y="600200"/>
            <a:ext cx="5878800" cy="545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-33"/>
            <a:ext cx="457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59940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4" name="Google Shape;44;p9"/>
          <p:cNvSpPr txBox="1">
            <a:spLocks noGrp="1"/>
          </p:cNvSpPr>
          <p:nvPr>
            <p:ph type="title"/>
          </p:nvPr>
        </p:nvSpPr>
        <p:spPr>
          <a:xfrm>
            <a:off x="265500" y="1239033"/>
            <a:ext cx="4045200" cy="238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ubTitle" idx="1"/>
          </p:nvPr>
        </p:nvSpPr>
        <p:spPr>
          <a:xfrm>
            <a:off x="265500" y="3692001"/>
            <a:ext cx="4045200" cy="20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body" idx="2"/>
          </p:nvPr>
        </p:nvSpPr>
        <p:spPr>
          <a:xfrm>
            <a:off x="4939500" y="965600"/>
            <a:ext cx="3837000" cy="49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>
            <a:spLocks noGrp="1"/>
          </p:cNvSpPr>
          <p:nvPr>
            <p:ph type="body" idx="1"/>
          </p:nvPr>
        </p:nvSpPr>
        <p:spPr>
          <a:xfrm>
            <a:off x="319500" y="5625233"/>
            <a:ext cx="5998800" cy="79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>
            <a:endParaRPr/>
          </a:p>
        </p:txBody>
      </p:sp>
      <p:sp>
        <p:nvSpPr>
          <p:cNvPr id="50" name="Google Shape;50;p10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/>
          <p:nvPr/>
        </p:nvSpPr>
        <p:spPr>
          <a:xfrm>
            <a:off x="0" y="6727600"/>
            <a:ext cx="9144000" cy="1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276167"/>
            <a:ext cx="8520600" cy="283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>
            <a:spLocks noGrp="1"/>
          </p:cNvSpPr>
          <p:nvPr>
            <p:ph type="body" idx="1"/>
          </p:nvPr>
        </p:nvSpPr>
        <p:spPr>
          <a:xfrm>
            <a:off x="311700" y="4216000"/>
            <a:ext cx="8520600" cy="142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11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lux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21233"/>
            <a:ext cx="8520600" cy="62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633633"/>
            <a:ext cx="8520600" cy="44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 dirty="0"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60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4.png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it.wikipedia.org/wiki/IBM_701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>
            <a:spLocks noGrp="1"/>
          </p:cNvSpPr>
          <p:nvPr>
            <p:ph type="ctrTitle"/>
          </p:nvPr>
        </p:nvSpPr>
        <p:spPr>
          <a:xfrm>
            <a:off x="3044700" y="1925674"/>
            <a:ext cx="3054600" cy="204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dirty="0"/>
              <a:t>Beneath the abstraction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Moore </a:t>
            </a:r>
            <a:r>
              <a:rPr lang="it-IT" dirty="0" err="1"/>
              <a:t>Law</a:t>
            </a:r>
            <a:endParaRPr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3569CB97-A696-A944-8249-9D3E99A28B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4381" y="91622"/>
            <a:ext cx="1536869" cy="6436767"/>
          </a:xfrm>
          <a:prstGeom prst="rect">
            <a:avLst/>
          </a:prstGeom>
        </p:spPr>
      </p:pic>
      <p:pic>
        <p:nvPicPr>
          <p:cNvPr id="1030" name="Picture 6" descr="refer to caption">
            <a:extLst>
              <a:ext uri="{FF2B5EF4-FFF2-40B4-BE49-F238E27FC236}">
                <a16:creationId xmlns:a16="http://schemas.microsoft.com/office/drawing/2014/main" id="{F15295A9-6004-8B46-1C45-BC32F6DEC2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700" y="1043733"/>
            <a:ext cx="6965300" cy="5155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58221DD1-D85A-23D0-705A-B0D4FB64151E}"/>
              </a:ext>
            </a:extLst>
          </p:cNvPr>
          <p:cNvSpPr txBox="1"/>
          <p:nvPr/>
        </p:nvSpPr>
        <p:spPr>
          <a:xfrm>
            <a:off x="8378049" y="1960100"/>
            <a:ext cx="41549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b="1" dirty="0"/>
              <a:t>2023</a:t>
            </a:r>
            <a:endParaRPr lang="en-GB" sz="1000" b="1" dirty="0"/>
          </a:p>
        </p:txBody>
      </p:sp>
    </p:spTree>
    <p:extLst>
      <p:ext uri="{BB962C8B-B14F-4D97-AF65-F5344CB8AC3E}">
        <p14:creationId xmlns:p14="http://schemas.microsoft.com/office/powerpoint/2010/main" val="38837763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dirty="0"/>
              <a:t>Semiconductors</a:t>
            </a:r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1212537"/>
            <a:ext cx="8818500" cy="52242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dirty="0"/>
              <a:t>MOS are built from </a:t>
            </a:r>
            <a:r>
              <a:rPr lang="en-GB" b="1" dirty="0"/>
              <a:t>Silicon </a:t>
            </a:r>
            <a:r>
              <a:rPr lang="en-GB" dirty="0"/>
              <a:t>(Si)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four electrons in its valence and forms bonds with four  adjacent </a:t>
            </a:r>
            <a:br>
              <a:rPr lang="en-GB" dirty="0"/>
            </a:br>
            <a:r>
              <a:rPr lang="en-GB" dirty="0"/>
              <a:t>atoms, resulting in a crystalline lattice</a:t>
            </a:r>
          </a:p>
          <a:p>
            <a:pPr lvl="0"/>
            <a:r>
              <a:rPr lang="en-GB" dirty="0"/>
              <a:t>A </a:t>
            </a:r>
            <a:r>
              <a:rPr lang="en-GB" b="1" dirty="0"/>
              <a:t>poor conductor: </a:t>
            </a:r>
            <a:r>
              <a:rPr lang="en-GB" dirty="0"/>
              <a:t>all the electrons are tied up in covalent bonds 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Becomes a </a:t>
            </a:r>
            <a:r>
              <a:rPr lang="en-GB" b="1" dirty="0"/>
              <a:t>better conductor</a:t>
            </a:r>
            <a:r>
              <a:rPr lang="en-GB" dirty="0"/>
              <a:t> if small amounts of impurities (</a:t>
            </a:r>
            <a:r>
              <a:rPr lang="en-GB" b="1" dirty="0"/>
              <a:t>dopant</a:t>
            </a:r>
            <a:r>
              <a:rPr lang="en-GB" dirty="0"/>
              <a:t>) are added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A dopant like </a:t>
            </a:r>
            <a:r>
              <a:rPr lang="en-GB" b="1" dirty="0"/>
              <a:t>arsenic</a:t>
            </a:r>
            <a:r>
              <a:rPr lang="en-GB" dirty="0"/>
              <a:t> (As) has an extra electron that is not involved in the bonds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that electron can move carrying a negative charge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b="1" dirty="0"/>
              <a:t>n-type dopant</a:t>
            </a:r>
          </a:p>
          <a:p>
            <a:r>
              <a:rPr lang="en-GB" dirty="0"/>
              <a:t>A dopant like </a:t>
            </a:r>
            <a:r>
              <a:rPr lang="en-GB" b="1" dirty="0"/>
              <a:t>boron</a:t>
            </a:r>
            <a:r>
              <a:rPr lang="en-GB" dirty="0"/>
              <a:t> (B) miss an electron (</a:t>
            </a:r>
            <a:r>
              <a:rPr lang="en-GB" b="1" dirty="0"/>
              <a:t>hole</a:t>
            </a:r>
            <a:r>
              <a:rPr lang="en-GB" dirty="0"/>
              <a:t>)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an electron from a neighbour atom can move to fill the missing bond, </a:t>
            </a:r>
            <a:br>
              <a:rPr lang="en-GB" dirty="0"/>
            </a:br>
            <a:r>
              <a:rPr lang="en-GB" dirty="0"/>
              <a:t>and leaving a hole: it seems the hole can migrate around the lattice 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the hole is a lack of negative charge, so it acts like a positively charged </a:t>
            </a:r>
            <a:br>
              <a:rPr lang="en-GB" dirty="0"/>
            </a:br>
            <a:r>
              <a:rPr lang="en-GB" dirty="0"/>
              <a:t>particle: </a:t>
            </a:r>
            <a:r>
              <a:rPr lang="en-GB" b="1" dirty="0"/>
              <a:t>p-type dopant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en-GB" sz="100" b="1" dirty="0"/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Because the conductivity of silicon changes over many orders of magnitude depending on the concentration of dopants, silicon is called a </a:t>
            </a:r>
            <a:r>
              <a:rPr lang="en-GB" b="1" dirty="0"/>
              <a:t>semiconductor</a:t>
            </a:r>
          </a:p>
          <a:p>
            <a:pPr lvl="1"/>
            <a:endParaRPr lang="en-GB" dirty="0"/>
          </a:p>
        </p:txBody>
      </p:sp>
      <p:pic>
        <p:nvPicPr>
          <p:cNvPr id="3" name="Immagine 2" descr="Immagine che contiene antenna&#10;&#10;Descrizione generata automaticamente">
            <a:extLst>
              <a:ext uri="{FF2B5EF4-FFF2-40B4-BE49-F238E27FC236}">
                <a16:creationId xmlns:a16="http://schemas.microsoft.com/office/drawing/2014/main" id="{B54A0B53-62BF-ABC4-A9BE-E824FF7BAA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4240"/>
          <a:stretch/>
        </p:blipFill>
        <p:spPr>
          <a:xfrm>
            <a:off x="7249604" y="1053406"/>
            <a:ext cx="1448685" cy="1364755"/>
          </a:xfrm>
          <a:prstGeom prst="rect">
            <a:avLst/>
          </a:prstGeom>
        </p:spPr>
      </p:pic>
      <p:pic>
        <p:nvPicPr>
          <p:cNvPr id="7" name="Immagine 6" descr="Immagine che contiene testo, antenna&#10;&#10;Descrizione generata automaticamente">
            <a:extLst>
              <a:ext uri="{FF2B5EF4-FFF2-40B4-BE49-F238E27FC236}">
                <a16:creationId xmlns:a16="http://schemas.microsoft.com/office/drawing/2014/main" id="{0030C8DD-660D-0F32-0DB8-112D37EC8D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1667" y="3231380"/>
            <a:ext cx="1282990" cy="1245531"/>
          </a:xfrm>
          <a:prstGeom prst="rect">
            <a:avLst/>
          </a:prstGeom>
        </p:spPr>
      </p:pic>
      <p:pic>
        <p:nvPicPr>
          <p:cNvPr id="10" name="Immagine 9" descr="Immagine che contiene testo, antenna&#10;&#10;Descrizione generata automaticamente">
            <a:extLst>
              <a:ext uri="{FF2B5EF4-FFF2-40B4-BE49-F238E27FC236}">
                <a16:creationId xmlns:a16="http://schemas.microsoft.com/office/drawing/2014/main" id="{089A3290-8F60-08A3-7DBA-F18499942B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6182" y="4515968"/>
            <a:ext cx="1092107" cy="1146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0810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magine 14">
            <a:extLst>
              <a:ext uri="{FF2B5EF4-FFF2-40B4-BE49-F238E27FC236}">
                <a16:creationId xmlns:a16="http://schemas.microsoft.com/office/drawing/2014/main" id="{5781395B-E076-D893-3CF4-3C2252E5FF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9805" y="2377514"/>
            <a:ext cx="3004987" cy="2107271"/>
          </a:xfrm>
          <a:prstGeom prst="rect">
            <a:avLst/>
          </a:prstGeom>
        </p:spPr>
      </p:pic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dirty="0"/>
              <a:t>Diode</a:t>
            </a:r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1212537"/>
            <a:ext cx="8818500" cy="51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dirty="0"/>
              <a:t>The junction between p-type and n-type silicon is called a </a:t>
            </a:r>
            <a:r>
              <a:rPr lang="en-GB" b="1" dirty="0"/>
              <a:t>diode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p-type region is called the </a:t>
            </a:r>
            <a:r>
              <a:rPr lang="en-GB" b="1" dirty="0"/>
              <a:t>anode</a:t>
            </a:r>
            <a:r>
              <a:rPr lang="en-GB" dirty="0"/>
              <a:t> 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n-type region is called the </a:t>
            </a:r>
            <a:r>
              <a:rPr lang="en-GB" b="1" dirty="0"/>
              <a:t>cathode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At this junction we get a </a:t>
            </a:r>
            <a:r>
              <a:rPr lang="en-GB" b="1" dirty="0"/>
              <a:t>depletion region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free electrons in the n-type side near the junction begin</a:t>
            </a:r>
            <a:br>
              <a:rPr lang="en-GB" dirty="0"/>
            </a:br>
            <a:r>
              <a:rPr lang="en-GB" dirty="0"/>
              <a:t>to diffuse across the junction and fall into holes near the</a:t>
            </a:r>
            <a:br>
              <a:rPr lang="en-GB" dirty="0"/>
            </a:br>
            <a:r>
              <a:rPr lang="en-GB" dirty="0"/>
              <a:t>junction in the p-type side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this migration form a barrier potential and prevents </a:t>
            </a:r>
            <a:br>
              <a:rPr lang="en-GB" dirty="0"/>
            </a:br>
            <a:r>
              <a:rPr lang="en-GB" dirty="0"/>
              <a:t>more electrons from moving across 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We can apply a voltage: 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when the voltage on the anode rises above the voltage </a:t>
            </a:r>
            <a:br>
              <a:rPr lang="en-GB" dirty="0"/>
            </a:br>
            <a:r>
              <a:rPr lang="en-GB" dirty="0"/>
              <a:t>on the cathode, the diode is </a:t>
            </a:r>
            <a:r>
              <a:rPr lang="en-GB" b="1" dirty="0"/>
              <a:t>forward biased</a:t>
            </a:r>
            <a:r>
              <a:rPr lang="en-GB" dirty="0"/>
              <a:t>, and </a:t>
            </a:r>
            <a:br>
              <a:rPr lang="en-GB" dirty="0"/>
            </a:br>
            <a:r>
              <a:rPr lang="en-GB" dirty="0"/>
              <a:t>current flows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when the anode voltage is lower than the voltage on the </a:t>
            </a:r>
            <a:br>
              <a:rPr lang="en-GB" dirty="0"/>
            </a:br>
            <a:r>
              <a:rPr lang="en-GB" dirty="0"/>
              <a:t>cathode, the diode is </a:t>
            </a:r>
            <a:r>
              <a:rPr lang="en-GB" b="1" dirty="0"/>
              <a:t>reverse biased</a:t>
            </a:r>
            <a:r>
              <a:rPr lang="en-GB" dirty="0"/>
              <a:t>, and no current </a:t>
            </a:r>
            <a:br>
              <a:rPr lang="en-GB" dirty="0"/>
            </a:br>
            <a:r>
              <a:rPr lang="en-GB" dirty="0"/>
              <a:t>flows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en-GB" dirty="0"/>
          </a:p>
          <a:p>
            <a:pPr lvl="1"/>
            <a:endParaRPr lang="en-GB" dirty="0"/>
          </a:p>
        </p:txBody>
      </p:sp>
      <p:pic>
        <p:nvPicPr>
          <p:cNvPr id="3" name="Immagine 2" descr="Immagine che contiene tavolo&#10;&#10;Descrizione generata automaticamente">
            <a:extLst>
              <a:ext uri="{FF2B5EF4-FFF2-40B4-BE49-F238E27FC236}">
                <a16:creationId xmlns:a16="http://schemas.microsoft.com/office/drawing/2014/main" id="{DBE5AEAF-8973-3160-83A5-F689209A14A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427"/>
          <a:stretch/>
        </p:blipFill>
        <p:spPr>
          <a:xfrm>
            <a:off x="7262914" y="1212537"/>
            <a:ext cx="1569386" cy="1171830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46F83B2-9CA2-D30F-6C23-4082F6393F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5372" y="-1386428"/>
            <a:ext cx="2310713" cy="1386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Diodo - Wikipedia">
            <a:extLst>
              <a:ext uri="{FF2B5EF4-FFF2-40B4-BE49-F238E27FC236}">
                <a16:creationId xmlns:a16="http://schemas.microsoft.com/office/drawing/2014/main" id="{0F863C75-F700-DAC0-1E87-BAEEDA383B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1497" y="4653589"/>
            <a:ext cx="2521725" cy="1513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15327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uppo 18">
            <a:extLst>
              <a:ext uri="{FF2B5EF4-FFF2-40B4-BE49-F238E27FC236}">
                <a16:creationId xmlns:a16="http://schemas.microsoft.com/office/drawing/2014/main" id="{56E386EC-877D-7177-36A1-B12C644528B3}"/>
              </a:ext>
            </a:extLst>
          </p:cNvPr>
          <p:cNvGrpSpPr/>
          <p:nvPr/>
        </p:nvGrpSpPr>
        <p:grpSpPr>
          <a:xfrm>
            <a:off x="4795024" y="3579547"/>
            <a:ext cx="4342006" cy="2309371"/>
            <a:chOff x="4416220" y="3977098"/>
            <a:chExt cx="4565030" cy="2514718"/>
          </a:xfrm>
        </p:grpSpPr>
        <p:pic>
          <p:nvPicPr>
            <p:cNvPr id="14" name="Immagine 13">
              <a:extLst>
                <a:ext uri="{FF2B5EF4-FFF2-40B4-BE49-F238E27FC236}">
                  <a16:creationId xmlns:a16="http://schemas.microsoft.com/office/drawing/2014/main" id="{613CC377-9230-823D-429A-E45BA997A9B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16220" y="3977098"/>
              <a:ext cx="4565030" cy="2088576"/>
            </a:xfrm>
            <a:prstGeom prst="rect">
              <a:avLst/>
            </a:prstGeom>
          </p:spPr>
        </p:pic>
        <p:pic>
          <p:nvPicPr>
            <p:cNvPr id="16" name="Immagine 15">
              <a:extLst>
                <a:ext uri="{FF2B5EF4-FFF2-40B4-BE49-F238E27FC236}">
                  <a16:creationId xmlns:a16="http://schemas.microsoft.com/office/drawing/2014/main" id="{95C512CB-77C0-4879-CB35-8909EF599B3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07618" y="6065674"/>
              <a:ext cx="3290539" cy="310428"/>
            </a:xfrm>
            <a:prstGeom prst="rect">
              <a:avLst/>
            </a:prstGeom>
          </p:spPr>
        </p:pic>
        <p:sp>
          <p:nvSpPr>
            <p:cNvPr id="17" name="Rettangolo 16">
              <a:extLst>
                <a:ext uri="{FF2B5EF4-FFF2-40B4-BE49-F238E27FC236}">
                  <a16:creationId xmlns:a16="http://schemas.microsoft.com/office/drawing/2014/main" id="{60AB36BF-FA8A-2755-A913-6C090B36897D}"/>
                </a:ext>
              </a:extLst>
            </p:cNvPr>
            <p:cNvSpPr/>
            <p:nvPr/>
          </p:nvSpPr>
          <p:spPr>
            <a:xfrm>
              <a:off x="4945564" y="6143733"/>
              <a:ext cx="524107" cy="34808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ttangolo 17">
              <a:extLst>
                <a:ext uri="{FF2B5EF4-FFF2-40B4-BE49-F238E27FC236}">
                  <a16:creationId xmlns:a16="http://schemas.microsoft.com/office/drawing/2014/main" id="{AB0BC832-7E16-95F9-A3B1-65332BA8C355}"/>
                </a:ext>
              </a:extLst>
            </p:cNvPr>
            <p:cNvSpPr/>
            <p:nvPr/>
          </p:nvSpPr>
          <p:spPr>
            <a:xfrm>
              <a:off x="7371979" y="6130186"/>
              <a:ext cx="524107" cy="34808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dirty="0"/>
              <a:t>MOS Transistors</a:t>
            </a:r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1043733"/>
            <a:ext cx="8869738" cy="542295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dirty="0"/>
              <a:t>A MOS is a sandwich of several layers of conducting and insulating materials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it is built on thin, flat </a:t>
            </a:r>
            <a:r>
              <a:rPr lang="en-GB" b="1" dirty="0"/>
              <a:t>wafers</a:t>
            </a:r>
            <a:r>
              <a:rPr lang="en-GB" dirty="0"/>
              <a:t> of silicon of about 30cm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transistors are a fraction of a micron in length, so it is inexpensive</a:t>
            </a:r>
            <a:br>
              <a:rPr lang="en-GB" dirty="0"/>
            </a:br>
            <a:r>
              <a:rPr lang="en-GB" dirty="0"/>
              <a:t>to manufacture billions of transistors at a time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then, the wafer is cut into rectangles called </a:t>
            </a:r>
            <a:r>
              <a:rPr lang="en-GB" b="1" dirty="0"/>
              <a:t>chips</a:t>
            </a:r>
            <a:r>
              <a:rPr lang="en-GB" dirty="0"/>
              <a:t> that contain </a:t>
            </a:r>
            <a:br>
              <a:rPr lang="en-GB" dirty="0"/>
            </a:br>
            <a:r>
              <a:rPr lang="en-GB" dirty="0"/>
              <a:t>thousands, millions, or even billions of transistors </a:t>
            </a:r>
          </a:p>
          <a:p>
            <a:pPr lvl="0"/>
            <a:r>
              <a:rPr lang="en-GB" dirty="0"/>
              <a:t>The sandwich consists of a conducting layer (gate) on top of an insulating layer of silicon dioxide (SiO</a:t>
            </a:r>
            <a:r>
              <a:rPr lang="en-GB" baseline="-25000" dirty="0"/>
              <a:t>2</a:t>
            </a:r>
            <a:r>
              <a:rPr lang="en-GB" dirty="0"/>
              <a:t>) on top of the silicon substrate</a:t>
            </a:r>
          </a:p>
          <a:p>
            <a:pPr lvl="0"/>
            <a:endParaRPr lang="en-GB" sz="1200" dirty="0"/>
          </a:p>
          <a:p>
            <a:pPr lvl="0"/>
            <a:r>
              <a:rPr lang="en-GB" dirty="0"/>
              <a:t>There are two flavours of MOS: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b="1" dirty="0"/>
              <a:t>nMOS</a:t>
            </a:r>
            <a:r>
              <a:rPr lang="en-GB" dirty="0"/>
              <a:t> has regions of n-type dopants </a:t>
            </a:r>
            <a:br>
              <a:rPr lang="en-GB" dirty="0"/>
            </a:br>
            <a:r>
              <a:rPr lang="en-GB" dirty="0"/>
              <a:t>adjacent to the gate called </a:t>
            </a:r>
            <a:r>
              <a:rPr lang="en-GB" b="1" dirty="0"/>
              <a:t>source</a:t>
            </a:r>
            <a:r>
              <a:rPr lang="en-GB" dirty="0"/>
              <a:t> and </a:t>
            </a:r>
            <a:br>
              <a:rPr lang="en-GB" dirty="0"/>
            </a:br>
            <a:r>
              <a:rPr lang="en-GB" b="1" dirty="0"/>
              <a:t>drain</a:t>
            </a:r>
            <a:r>
              <a:rPr lang="en-GB" dirty="0"/>
              <a:t> and are built on a p-type substrate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b="1" dirty="0"/>
              <a:t>pMOS</a:t>
            </a:r>
            <a:r>
              <a:rPr lang="en-GB" dirty="0"/>
              <a:t> are just the opposite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en-GB" dirty="0"/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MOS behaves as a </a:t>
            </a:r>
            <a:r>
              <a:rPr lang="en-GB" b="1" dirty="0"/>
              <a:t>voltage-controlled switch </a:t>
            </a:r>
            <a:r>
              <a:rPr lang="en-GB" dirty="0"/>
              <a:t>in which the gate voltage creates an electric field that turns ON or OFF a connection between the source and drain 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en-GB" dirty="0"/>
          </a:p>
        </p:txBody>
      </p:sp>
      <p:pic>
        <p:nvPicPr>
          <p:cNvPr id="12" name="Immagine 11" descr="Immagine che contiene testo, persona, interni, preparato&#10;&#10;Descrizione generata automaticamente">
            <a:extLst>
              <a:ext uri="{FF2B5EF4-FFF2-40B4-BE49-F238E27FC236}">
                <a16:creationId xmlns:a16="http://schemas.microsoft.com/office/drawing/2014/main" id="{89C89BBA-573D-7754-3909-11E1CAEB5D9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8576"/>
          <a:stretch/>
        </p:blipFill>
        <p:spPr>
          <a:xfrm>
            <a:off x="7352835" y="1422855"/>
            <a:ext cx="1331825" cy="1588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2025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dirty="0"/>
              <a:t>nMOS</a:t>
            </a:r>
            <a:endParaRPr dirty="0"/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1212537"/>
            <a:ext cx="8818500" cy="51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The substrate is tied to GND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en-GB" sz="200" dirty="0"/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When the gate is at 0V, the diodes between source/drain </a:t>
            </a:r>
            <a:br>
              <a:rPr lang="en-GB" dirty="0"/>
            </a:br>
            <a:r>
              <a:rPr lang="en-GB" dirty="0"/>
              <a:t>and substrate are reverse biased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there is no path for current to flow between source and </a:t>
            </a:r>
            <a:br>
              <a:rPr lang="en-GB" dirty="0"/>
            </a:br>
            <a:r>
              <a:rPr lang="en-GB" dirty="0"/>
              <a:t>drain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the transistor is </a:t>
            </a:r>
            <a:r>
              <a:rPr lang="en-GB" b="1" dirty="0"/>
              <a:t>OFF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en-GB" sz="300" dirty="0"/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When the gate is raised to VDD, it establishes an electric </a:t>
            </a:r>
            <a:br>
              <a:rPr lang="en-GB" dirty="0"/>
            </a:br>
            <a:r>
              <a:rPr lang="en-GB" dirty="0"/>
              <a:t>field that attracts positive charge on the top and negative </a:t>
            </a:r>
            <a:br>
              <a:rPr lang="en-GB" dirty="0"/>
            </a:br>
            <a:r>
              <a:rPr lang="en-GB" dirty="0"/>
              <a:t>charge to the bottom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if the voltage is sufficiently large (</a:t>
            </a:r>
            <a:r>
              <a:rPr lang="en-GB" b="1" dirty="0"/>
              <a:t>threshold voltage</a:t>
            </a:r>
            <a:r>
              <a:rPr lang="en-GB" dirty="0"/>
              <a:t>), that </a:t>
            </a:r>
            <a:br>
              <a:rPr lang="en-GB" dirty="0"/>
            </a:br>
            <a:r>
              <a:rPr lang="en-GB" dirty="0"/>
              <a:t>region inverts from p-type to n-type (</a:t>
            </a:r>
            <a:r>
              <a:rPr lang="en-GB" b="1" dirty="0"/>
              <a:t>channel</a:t>
            </a:r>
            <a:r>
              <a:rPr lang="en-GB" dirty="0"/>
              <a:t>) 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now the transistor has a continuous path from the source </a:t>
            </a:r>
            <a:br>
              <a:rPr lang="en-GB" dirty="0"/>
            </a:br>
            <a:r>
              <a:rPr lang="en-GB" dirty="0"/>
              <a:t>through the channel to the drain, so electrons can flow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it-IT" dirty="0"/>
              <a:t>the transistor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b="1" dirty="0"/>
              <a:t>ON</a:t>
            </a:r>
            <a:endParaRPr lang="en-GB" b="1" dirty="0"/>
          </a:p>
          <a:p>
            <a:pPr lvl="1"/>
            <a:endParaRPr lang="en-GB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EDE1F4E6-F855-70E1-10A8-5F65CFCD38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97" t="7175" r="2001"/>
          <a:stretch/>
        </p:blipFill>
        <p:spPr>
          <a:xfrm>
            <a:off x="6632557" y="1912766"/>
            <a:ext cx="2199743" cy="1516234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79203F73-41CE-277C-740E-382C8B1CF2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4140" y="4129229"/>
            <a:ext cx="2248160" cy="1647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8943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dirty="0"/>
              <a:t>pMOS and CMOS</a:t>
            </a:r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1212537"/>
            <a:ext cx="8818500" cy="51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dirty="0"/>
              <a:t>pMOS works in just the opposite fashion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the substrate is tied to V</a:t>
            </a:r>
            <a:r>
              <a:rPr lang="en-GB" baseline="-25000" dirty="0"/>
              <a:t>DD</a:t>
            </a:r>
            <a:r>
              <a:rPr lang="en-GB" dirty="0"/>
              <a:t> 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when the gate is also at V</a:t>
            </a:r>
            <a:r>
              <a:rPr lang="en-GB" baseline="-25000" dirty="0"/>
              <a:t>DD</a:t>
            </a:r>
            <a:r>
              <a:rPr lang="en-GB" dirty="0"/>
              <a:t>, the pMOS  is OFF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when the gate is at GND, the channel inverts to p-type and the transistor is ON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nMOS need a p-type substrate, and pMOS need an n-type substrate,  to build both flavours of transistors on the same chip, manufacturing processes start with a p-type wafer, then implant n-type regions (</a:t>
            </a:r>
            <a:r>
              <a:rPr lang="en-GB" b="1" dirty="0"/>
              <a:t>well</a:t>
            </a:r>
            <a:r>
              <a:rPr lang="en-GB" dirty="0"/>
              <a:t>) 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complementary MOS or </a:t>
            </a:r>
            <a:r>
              <a:rPr lang="en-GB" b="1" dirty="0"/>
              <a:t>CMOS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CMOS processes are used to build the vast majority of all transistors fabricated today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25E81A24-24E0-381F-4B9C-17E1660231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1033" y="4572632"/>
            <a:ext cx="4594303" cy="1908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38193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GB" dirty="0"/>
              <a:t>Switch models of MOS</a:t>
            </a:r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1043732"/>
            <a:ext cx="8818500" cy="56618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dirty="0"/>
              <a:t>CMOS give us two types of  electrically controlled switches</a:t>
            </a:r>
          </a:p>
          <a:p>
            <a:pPr lvl="0"/>
            <a:r>
              <a:rPr lang="en-GB" dirty="0"/>
              <a:t>Gate regulates current  between source and drain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nMOS are OFF when the gate is 0 and ON when the gate is 1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pMOS are just the opposite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en-GB" dirty="0"/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en-GB" sz="900" dirty="0"/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en-GB" dirty="0"/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en-GB" dirty="0"/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en-GB" dirty="0"/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en-GB" dirty="0"/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en-GB" dirty="0"/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en-GB" dirty="0"/>
          </a:p>
          <a:p>
            <a:pPr lvl="0"/>
            <a:r>
              <a:rPr lang="en-GB" dirty="0"/>
              <a:t>Unfortunately, MOS are </a:t>
            </a:r>
            <a:r>
              <a:rPr lang="en-GB" b="1" dirty="0"/>
              <a:t>not perfect switches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nMOS transistors pass 0 well, but pass 1 poorly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pMOS transistors pass 1 well, but 0 poorly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en-GB" dirty="0"/>
          </a:p>
          <a:p>
            <a:pPr lvl="1"/>
            <a:endParaRPr lang="en-GB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AF37BF38-97ED-88BF-2CDC-45A597480B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852" y="2496669"/>
            <a:ext cx="5160422" cy="2792507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5C8E88AF-0D07-6B1F-AA43-18ACC7B2E9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5700" y="152401"/>
            <a:ext cx="2220025" cy="651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1776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dirty="0"/>
              <a:t>CMOS gates</a:t>
            </a:r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1043733"/>
            <a:ext cx="8818500" cy="54822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dirty="0"/>
              <a:t>NOT gate: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if A=0, N1 is OFF and P1 is ON, hence Y is connected to VDD but not to</a:t>
            </a:r>
            <a:br>
              <a:rPr lang="en-GB" dirty="0"/>
            </a:br>
            <a:r>
              <a:rPr lang="en-GB" dirty="0"/>
              <a:t> GND and it is pulled up to a logic 1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if A=1, N1 is ON and P1 is OFF, and Y is pulled down to a logic 0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NAND gate: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nMOS N1 and N2 are connected in series; both transistors must </a:t>
            </a:r>
            <a:br>
              <a:rPr lang="en-GB" dirty="0"/>
            </a:br>
            <a:r>
              <a:rPr lang="en-GB" dirty="0"/>
              <a:t>be ON to pull the output down to GND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pMOS P1 and P2 are in parallel; only one transistor must be ON to </a:t>
            </a:r>
            <a:br>
              <a:rPr lang="en-GB" dirty="0"/>
            </a:br>
            <a:r>
              <a:rPr lang="en-GB" dirty="0"/>
              <a:t>pull the output up to V</a:t>
            </a:r>
            <a:r>
              <a:rPr lang="en-GB" baseline="-25000" dirty="0"/>
              <a:t>DD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NOR gate: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the nMOS transistors should be in parallel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the pMOS transistors must be in series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General form of </a:t>
            </a:r>
            <a:r>
              <a:rPr lang="en-GB" b="1" dirty="0"/>
              <a:t>inverting logic </a:t>
            </a:r>
            <a:r>
              <a:rPr lang="en-GB" dirty="0"/>
              <a:t>(NOT, NAND, NOR):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transistors are in parallel: ON if either transistor is ON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transistors are in series: ON only if all transistors are ON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91558600-4F34-AAE0-C5C1-5455A6675F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5350" y="289372"/>
            <a:ext cx="1485900" cy="2030731"/>
          </a:xfrm>
          <a:prstGeom prst="rect">
            <a:avLst/>
          </a:prstGeom>
        </p:spPr>
      </p:pic>
      <p:pic>
        <p:nvPicPr>
          <p:cNvPr id="5" name="Immagine 4" descr="Immagine che contiene testo, antenna&#10;&#10;Descrizione generata automaticamente">
            <a:extLst>
              <a:ext uri="{FF2B5EF4-FFF2-40B4-BE49-F238E27FC236}">
                <a16:creationId xmlns:a16="http://schemas.microsoft.com/office/drawing/2014/main" id="{407D5C2D-28DB-CD46-3E85-720E47978D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0077" y="2392694"/>
            <a:ext cx="2030216" cy="1450154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ACF94295-C2EC-E102-9003-BEFEAAAF1E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2541" y="4684320"/>
            <a:ext cx="1931481" cy="1841644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D8A00832-9C5A-FE62-D0C2-8E60D0C159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74752" y="3777243"/>
            <a:ext cx="1656147" cy="1486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816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dirty="0"/>
              <a:t>Transmission Gates</a:t>
            </a:r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1043733"/>
            <a:ext cx="8818500" cy="54822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endParaRPr lang="en-GB" dirty="0"/>
          </a:p>
          <a:p>
            <a:pPr lvl="0"/>
            <a:r>
              <a:rPr lang="en-GB" dirty="0"/>
              <a:t>It can be convenient to use an </a:t>
            </a:r>
            <a:r>
              <a:rPr lang="en-GB" b="1" dirty="0"/>
              <a:t>ideal switch </a:t>
            </a:r>
            <a:br>
              <a:rPr lang="en-GB" b="1" dirty="0"/>
            </a:br>
            <a:r>
              <a:rPr lang="en-GB" dirty="0"/>
              <a:t>that can pass both 0 and 1 well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the parallel combination of the two passes both values well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en-GB" dirty="0"/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en-GB" dirty="0"/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en-GB" dirty="0"/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en-GB" dirty="0"/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en-GB" dirty="0"/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When EN=0 and </a:t>
            </a:r>
            <a:r>
              <a:rPr lang="en-GB" u="sng" dirty="0"/>
              <a:t>EN</a:t>
            </a:r>
            <a:r>
              <a:rPr lang="en-GB" dirty="0"/>
              <a:t>=1, both transistors are OFF, the transmission gate is </a:t>
            </a:r>
            <a:br>
              <a:rPr lang="en-GB" dirty="0"/>
            </a:br>
            <a:r>
              <a:rPr lang="en-GB" dirty="0"/>
              <a:t>OFF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A and B are not connected 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When EN=1 and </a:t>
            </a:r>
            <a:r>
              <a:rPr lang="en-GB" u="sng" dirty="0"/>
              <a:t>EN</a:t>
            </a:r>
            <a:r>
              <a:rPr lang="en-GB" dirty="0"/>
              <a:t>=0, the transmission gate is ON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any logic value can flow between A and B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2BF8A3B6-F6AA-646F-7C97-7A9AD7F56B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612" y="2482004"/>
            <a:ext cx="889000" cy="1302844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6875FEA2-25DD-D2FB-D799-5921F68A39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0942" y="332037"/>
            <a:ext cx="2450308" cy="3729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7260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dirty="0"/>
              <a:t>Power consumption</a:t>
            </a:r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1133801"/>
            <a:ext cx="8818500" cy="53029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dirty="0"/>
              <a:t>The amount of energy used per unit time</a:t>
            </a:r>
          </a:p>
          <a:p>
            <a:r>
              <a:rPr lang="en-GB" dirty="0"/>
              <a:t>Battery life of portable systems 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a smartphone battery holds about 10 W-hr of energy, meaning that it could deliver 1W for 10 hours or 2W for 5 hours, and so forth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for your phone to last a full day, its average consumption should be under 1W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laptops typically have 50 to 100 W-hr batteries and consume under 10W in normal operation, of which the screen is a large fraction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en-GB" dirty="0"/>
          </a:p>
          <a:p>
            <a:r>
              <a:rPr lang="en-GB" dirty="0"/>
              <a:t>Power is also significant for plugged systems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electricity costs money and emissions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the system will overheat if it draws too much power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en-GB" dirty="0"/>
          </a:p>
          <a:p>
            <a:pPr lvl="0"/>
            <a:r>
              <a:rPr lang="en-GB" dirty="0"/>
              <a:t>Digital systems draw both </a:t>
            </a:r>
            <a:r>
              <a:rPr lang="en-GB" b="1" dirty="0"/>
              <a:t>dynamic</a:t>
            </a:r>
            <a:r>
              <a:rPr lang="en-GB" dirty="0"/>
              <a:t> and </a:t>
            </a:r>
            <a:r>
              <a:rPr lang="en-GB" b="1" dirty="0"/>
              <a:t>static</a:t>
            </a:r>
            <a:r>
              <a:rPr lang="en-GB" dirty="0"/>
              <a:t> power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dynamic: power used as signals change between 0 and 1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static: power used even when signals do not change and the system is idle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252921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1268BF7-2F3B-A5C4-4F7E-1982399FCE6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</p:spPr>
        <p:txBody>
          <a:bodyPr/>
          <a:lstStyle/>
          <a:p>
            <a:r>
              <a:rPr lang="en-GB" dirty="0"/>
              <a:t>Index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38BFAA1C-1163-169B-2D77-6FEF73CC85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2379" y="1363254"/>
            <a:ext cx="8339241" cy="4705853"/>
          </a:xfrm>
        </p:spPr>
        <p:txBody>
          <a:bodyPr/>
          <a:lstStyle/>
          <a:p>
            <a:r>
              <a:rPr lang="en-GB" dirty="0"/>
              <a:t>Relate the continuous to discrete</a:t>
            </a:r>
          </a:p>
          <a:p>
            <a:r>
              <a:rPr lang="en-GB" dirty="0"/>
              <a:t>Logic Level and Noise Margins </a:t>
            </a:r>
          </a:p>
          <a:p>
            <a:r>
              <a:rPr lang="en-GB" dirty="0"/>
              <a:t>Calculate Noise Margins </a:t>
            </a:r>
          </a:p>
          <a:p>
            <a:r>
              <a:rPr lang="en-GB" dirty="0"/>
              <a:t>DC Transfer Characteristics</a:t>
            </a:r>
          </a:p>
          <a:p>
            <a:r>
              <a:rPr lang="en-GB" dirty="0"/>
              <a:t>The Static Discipline</a:t>
            </a:r>
          </a:p>
          <a:p>
            <a:r>
              <a:rPr lang="en-GB" dirty="0"/>
              <a:t>Logic families </a:t>
            </a:r>
          </a:p>
          <a:p>
            <a:r>
              <a:rPr lang="en-GB" dirty="0"/>
              <a:t>Transistor</a:t>
            </a:r>
          </a:p>
          <a:p>
            <a:r>
              <a:rPr lang="en-GB" dirty="0"/>
              <a:t>Moore Law</a:t>
            </a:r>
          </a:p>
          <a:p>
            <a:r>
              <a:rPr lang="en-GB" dirty="0"/>
              <a:t>Semiconductors</a:t>
            </a:r>
          </a:p>
          <a:p>
            <a:r>
              <a:rPr lang="en-GB" dirty="0"/>
              <a:t>Diode</a:t>
            </a:r>
          </a:p>
          <a:p>
            <a:r>
              <a:rPr lang="en-GB" dirty="0"/>
              <a:t>MOS Transistors</a:t>
            </a:r>
          </a:p>
          <a:p>
            <a:r>
              <a:rPr lang="en-GB" dirty="0"/>
              <a:t>nMOS, pMOS and CMOS</a:t>
            </a:r>
          </a:p>
          <a:p>
            <a:r>
              <a:rPr lang="en-GB" dirty="0"/>
              <a:t>Switch models of MOS</a:t>
            </a:r>
          </a:p>
          <a:p>
            <a:r>
              <a:rPr lang="en-GB" dirty="0"/>
              <a:t>CMOS gates</a:t>
            </a:r>
          </a:p>
          <a:p>
            <a:r>
              <a:rPr lang="en-GB" dirty="0"/>
              <a:t>Transmission Gates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185561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94F1A503-7FFE-557A-BCB0-DC1D9F0CDB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5988" y="2587897"/>
            <a:ext cx="2003517" cy="1897562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55622F76-3F69-85DA-DB04-2F9FA718C4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4497" y="2587897"/>
            <a:ext cx="2003518" cy="1926459"/>
          </a:xfrm>
          <a:prstGeom prst="rect">
            <a:avLst/>
          </a:prstGeom>
        </p:spPr>
      </p:pic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Exercises (1)</a:t>
            </a:r>
            <a:endParaRPr dirty="0"/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1192659"/>
            <a:ext cx="8669550" cy="538704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dirty="0"/>
              <a:t>Ex4.1: </a:t>
            </a:r>
            <a:r>
              <a:rPr lang="en-GB" b="1" dirty="0"/>
              <a:t>Is it possible to assign logic levels so that a device with the transfer characteristics shown in figures would serve as an inverter? If so, what are the input and output low and high levels (V</a:t>
            </a:r>
            <a:r>
              <a:rPr lang="en-GB" sz="1800" b="1" baseline="-25000" dirty="0"/>
              <a:t>IL</a:t>
            </a:r>
            <a:r>
              <a:rPr lang="en-GB" b="1" dirty="0"/>
              <a:t>, V</a:t>
            </a:r>
            <a:r>
              <a:rPr lang="en-GB" b="1" baseline="-25000" dirty="0"/>
              <a:t>OL</a:t>
            </a:r>
            <a:r>
              <a:rPr lang="en-GB" b="1" dirty="0"/>
              <a:t>, V</a:t>
            </a:r>
            <a:r>
              <a:rPr lang="en-GB" b="1" baseline="-25000" dirty="0"/>
              <a:t>IH</a:t>
            </a:r>
            <a:r>
              <a:rPr lang="en-GB" b="1" dirty="0"/>
              <a:t>, and V</a:t>
            </a:r>
            <a:r>
              <a:rPr lang="en-GB" b="1" baseline="-25000" dirty="0"/>
              <a:t>OH</a:t>
            </a:r>
            <a:r>
              <a:rPr lang="en-GB" b="1" dirty="0"/>
              <a:t>) and noise margins (NM</a:t>
            </a:r>
            <a:r>
              <a:rPr lang="en-GB" b="1" baseline="-25000" dirty="0"/>
              <a:t>L</a:t>
            </a:r>
            <a:r>
              <a:rPr lang="en-GB" b="1" dirty="0"/>
              <a:t> and NM</a:t>
            </a:r>
            <a:r>
              <a:rPr lang="en-GB" b="1" baseline="-25000" dirty="0"/>
              <a:t>H</a:t>
            </a:r>
            <a:r>
              <a:rPr lang="en-GB" b="1" dirty="0"/>
              <a:t>)? If not, explain why not.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en-GB" dirty="0"/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en-GB" dirty="0"/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en-GB" dirty="0"/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en-GB" dirty="0"/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en-GB" dirty="0"/>
          </a:p>
          <a:p>
            <a:pPr marL="590550" lvl="1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GB" dirty="0"/>
              <a:t>			  (a) 			(b)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Solution:</a:t>
            </a:r>
          </a:p>
          <a:p>
            <a:pPr lvl="2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(a) </a:t>
            </a:r>
            <a:r>
              <a:rPr lang="it-IT" dirty="0"/>
              <a:t>V</a:t>
            </a:r>
            <a:r>
              <a:rPr lang="it-IT" baseline="-25000" dirty="0"/>
              <a:t>IL</a:t>
            </a:r>
            <a:r>
              <a:rPr lang="it-IT" dirty="0"/>
              <a:t>=2.5V; V</a:t>
            </a:r>
            <a:r>
              <a:rPr lang="it-IT" baseline="-25000" dirty="0"/>
              <a:t>IH</a:t>
            </a:r>
            <a:r>
              <a:rPr lang="it-IT" dirty="0"/>
              <a:t>=3V; V</a:t>
            </a:r>
            <a:r>
              <a:rPr lang="it-IT" baseline="-25000" dirty="0"/>
              <a:t>OL</a:t>
            </a:r>
            <a:r>
              <a:rPr lang="it-IT" dirty="0"/>
              <a:t>=1.5V; V</a:t>
            </a:r>
            <a:r>
              <a:rPr lang="it-IT" baseline="-25000" dirty="0"/>
              <a:t>OH</a:t>
            </a:r>
            <a:r>
              <a:rPr lang="it-IT" dirty="0"/>
              <a:t>=4V; NML=1V; NM</a:t>
            </a:r>
            <a:r>
              <a:rPr lang="it-IT" sz="1600" baseline="-25000" dirty="0"/>
              <a:t>H</a:t>
            </a:r>
            <a:r>
              <a:rPr lang="it-IT" dirty="0"/>
              <a:t>=1V</a:t>
            </a:r>
            <a:endParaRPr lang="en-GB" dirty="0"/>
          </a:p>
          <a:p>
            <a:pPr lvl="2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(b)  No, there is no legal set of logic levels. The slope of the </a:t>
            </a:r>
            <a:br>
              <a:rPr lang="en-GB" dirty="0"/>
            </a:br>
            <a:r>
              <a:rPr lang="en-GB" dirty="0"/>
              <a:t>transfer characteristic never is better than -1, so the system never </a:t>
            </a:r>
            <a:br>
              <a:rPr lang="en-GB" dirty="0"/>
            </a:br>
            <a:r>
              <a:rPr lang="en-GB" dirty="0"/>
              <a:t>has any gain to compensate for noise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en-GB" dirty="0"/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en-GB" sz="100" dirty="0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58EEA7FB-1231-3E92-0A2A-B35C75129E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59364" y="4724400"/>
            <a:ext cx="1884639" cy="1855305"/>
          </a:xfrm>
          <a:prstGeom prst="rect">
            <a:avLst/>
          </a:prstGeom>
        </p:spPr>
      </p:pic>
      <p:grpSp>
        <p:nvGrpSpPr>
          <p:cNvPr id="4" name="Gruppo 3">
            <a:extLst>
              <a:ext uri="{FF2B5EF4-FFF2-40B4-BE49-F238E27FC236}">
                <a16:creationId xmlns:a16="http://schemas.microsoft.com/office/drawing/2014/main" id="{76DED5E8-91A8-AA69-D761-77F05FB862B7}"/>
              </a:ext>
            </a:extLst>
          </p:cNvPr>
          <p:cNvGrpSpPr/>
          <p:nvPr/>
        </p:nvGrpSpPr>
        <p:grpSpPr>
          <a:xfrm>
            <a:off x="7292679" y="3611585"/>
            <a:ext cx="1521691" cy="1038352"/>
            <a:chOff x="6038662" y="3177037"/>
            <a:chExt cx="2869947" cy="1617527"/>
          </a:xfrm>
        </p:grpSpPr>
        <p:pic>
          <p:nvPicPr>
            <p:cNvPr id="5" name="Immagine 4">
              <a:extLst>
                <a:ext uri="{FF2B5EF4-FFF2-40B4-BE49-F238E27FC236}">
                  <a16:creationId xmlns:a16="http://schemas.microsoft.com/office/drawing/2014/main" id="{E5385D55-52E0-28FB-872F-6F3BA5CA8B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24928" t="28151" r="17340" b="1543"/>
            <a:stretch/>
          </p:blipFill>
          <p:spPr>
            <a:xfrm>
              <a:off x="6038662" y="3177037"/>
              <a:ext cx="2694050" cy="1617527"/>
            </a:xfrm>
            <a:prstGeom prst="rect">
              <a:avLst/>
            </a:prstGeom>
          </p:spPr>
        </p:pic>
        <p:sp>
          <p:nvSpPr>
            <p:cNvPr id="7" name="Rettangolo 6">
              <a:extLst>
                <a:ext uri="{FF2B5EF4-FFF2-40B4-BE49-F238E27FC236}">
                  <a16:creationId xmlns:a16="http://schemas.microsoft.com/office/drawing/2014/main" id="{0714B43E-D89D-E0E1-6A9E-59B7537386AD}"/>
                </a:ext>
              </a:extLst>
            </p:cNvPr>
            <p:cNvSpPr/>
            <p:nvPr/>
          </p:nvSpPr>
          <p:spPr>
            <a:xfrm>
              <a:off x="8692403" y="3367890"/>
              <a:ext cx="216206" cy="2942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Rettangolo 7">
              <a:extLst>
                <a:ext uri="{FF2B5EF4-FFF2-40B4-BE49-F238E27FC236}">
                  <a16:creationId xmlns:a16="http://schemas.microsoft.com/office/drawing/2014/main" id="{84A6FDE6-BE47-9B00-2A25-84FEB3D591F3}"/>
                </a:ext>
              </a:extLst>
            </p:cNvPr>
            <p:cNvSpPr/>
            <p:nvPr/>
          </p:nvSpPr>
          <p:spPr>
            <a:xfrm>
              <a:off x="8692403" y="4233256"/>
              <a:ext cx="216206" cy="2942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3883058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Exercises (2)</a:t>
            </a:r>
            <a:endParaRPr dirty="0"/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1192659"/>
            <a:ext cx="8809800" cy="538704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dirty="0"/>
              <a:t>Ex4.2: </a:t>
            </a:r>
            <a:r>
              <a:rPr lang="en-GB" b="1" dirty="0"/>
              <a:t>Sketch a transistor-level circuit for the following CMOS gates: (a) three-input NOR gate; (b) three-input AND gate</a:t>
            </a:r>
          </a:p>
          <a:p>
            <a:pPr lvl="1"/>
            <a:r>
              <a:rPr lang="en-GB" dirty="0"/>
              <a:t>Solution: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en-GB" sz="100" dirty="0"/>
          </a:p>
        </p:txBody>
      </p:sp>
      <p:pic>
        <p:nvPicPr>
          <p:cNvPr id="7" name="Immagine 6" descr="Immagine che contiene testo, antenna&#10;&#10;Descrizione generata automaticamente">
            <a:extLst>
              <a:ext uri="{FF2B5EF4-FFF2-40B4-BE49-F238E27FC236}">
                <a16:creationId xmlns:a16="http://schemas.microsoft.com/office/drawing/2014/main" id="{12A38CB3-9C82-D386-6AEC-F799DFDA4DB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7070"/>
          <a:stretch/>
        </p:blipFill>
        <p:spPr>
          <a:xfrm>
            <a:off x="1532825" y="2801362"/>
            <a:ext cx="5387963" cy="2710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4880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>
            <a:extLst>
              <a:ext uri="{FF2B5EF4-FFF2-40B4-BE49-F238E27FC236}">
                <a16:creationId xmlns:a16="http://schemas.microsoft.com/office/drawing/2014/main" id="{8E96CAF8-1D5B-3639-7E3E-18B1E121FEBB}"/>
              </a:ext>
            </a:extLst>
          </p:cNvPr>
          <p:cNvSpPr txBox="1"/>
          <p:nvPr/>
        </p:nvSpPr>
        <p:spPr>
          <a:xfrm>
            <a:off x="923365" y="2844224"/>
            <a:ext cx="7596951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i="1" dirty="0">
                <a:effectLst/>
                <a:latin typeface="Times"/>
              </a:rPr>
              <a:t>There are 10 kinds of people in this world: </a:t>
            </a:r>
            <a:br>
              <a:rPr lang="en-GB" sz="2800" i="1" dirty="0">
                <a:effectLst/>
                <a:latin typeface="Times"/>
              </a:rPr>
            </a:br>
            <a:r>
              <a:rPr lang="en-GB" sz="2800" i="1" dirty="0">
                <a:effectLst/>
                <a:latin typeface="Times"/>
              </a:rPr>
              <a:t>those who can count in</a:t>
            </a:r>
            <a:r>
              <a:rPr lang="en-GB" sz="2800" dirty="0">
                <a:latin typeface="Times"/>
              </a:rPr>
              <a:t> </a:t>
            </a:r>
            <a:r>
              <a:rPr lang="en-GB" sz="2800" i="1" dirty="0">
                <a:effectLst/>
                <a:latin typeface="Times"/>
              </a:rPr>
              <a:t>binary and those who can’t</a:t>
            </a:r>
            <a:endParaRPr lang="en-GB" sz="2800" dirty="0">
              <a:effectLst/>
              <a:latin typeface="Times"/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176014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Relate the continuous to discrete</a:t>
            </a:r>
            <a:endParaRPr dirty="0"/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1454584"/>
            <a:ext cx="8818500" cy="45607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dirty="0"/>
              <a:t>A digital system uses </a:t>
            </a:r>
            <a:r>
              <a:rPr lang="en-GB" b="1" dirty="0"/>
              <a:t>discrete-valued variables</a:t>
            </a:r>
            <a:r>
              <a:rPr lang="en-GB" dirty="0"/>
              <a:t> </a:t>
            </a:r>
          </a:p>
          <a:p>
            <a:pPr lvl="0"/>
            <a:endParaRPr lang="en-GB" dirty="0"/>
          </a:p>
          <a:p>
            <a:pPr lvl="0"/>
            <a:r>
              <a:rPr lang="en-GB" dirty="0"/>
              <a:t>However, the variables are represented by </a:t>
            </a:r>
            <a:r>
              <a:rPr lang="en-GB" b="1" dirty="0"/>
              <a:t>continuous physical quantities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the voltage on a wire, the position of a gear, or the level of fluid in a cylinder</a:t>
            </a:r>
          </a:p>
          <a:p>
            <a:endParaRPr lang="en-GB" dirty="0"/>
          </a:p>
          <a:p>
            <a:r>
              <a:rPr lang="en-GB" dirty="0"/>
              <a:t>The designer must </a:t>
            </a:r>
            <a:r>
              <a:rPr lang="en-GB" b="1" dirty="0"/>
              <a:t>choose a way to relate the continuous value to the discrete value</a:t>
            </a:r>
            <a:endParaRPr lang="en-GB" dirty="0"/>
          </a:p>
          <a:p>
            <a:pPr marL="120650" lvl="0" indent="0">
              <a:buNone/>
            </a:pPr>
            <a:endParaRPr lang="en-GB" dirty="0"/>
          </a:p>
          <a:p>
            <a:pPr lvl="0"/>
            <a:r>
              <a:rPr lang="en-GB" dirty="0"/>
              <a:t>Consider representing a binary signal A with a voltage on a wire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let </a:t>
            </a:r>
            <a:r>
              <a:rPr lang="en-GB" b="1" dirty="0"/>
              <a:t>0 volts (V) indicate A=0</a:t>
            </a:r>
            <a:r>
              <a:rPr lang="en-GB" dirty="0"/>
              <a:t> and </a:t>
            </a:r>
            <a:r>
              <a:rPr lang="en-GB" b="1" dirty="0"/>
              <a:t>5V indicate A=1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any real system </a:t>
            </a:r>
            <a:r>
              <a:rPr lang="en-GB" b="1" dirty="0"/>
              <a:t>must tolerate some noise</a:t>
            </a:r>
          </a:p>
          <a:p>
            <a:pPr lvl="2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so 4.97V probably can to be interpreted as A=1 as well</a:t>
            </a:r>
          </a:p>
          <a:p>
            <a:pPr lvl="2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but what about 4.3V? or 2.8V? or 2.5V?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GB" dirty="0"/>
              <a:t>Logic Level and Noise Margins </a:t>
            </a:r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1212537"/>
            <a:ext cx="8818500" cy="51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dirty="0"/>
              <a:t>The lowest voltage is 0V, also called </a:t>
            </a:r>
            <a:r>
              <a:rPr lang="en-GB" b="1" dirty="0"/>
              <a:t>ground</a:t>
            </a:r>
            <a:r>
              <a:rPr lang="en-GB" dirty="0"/>
              <a:t> or </a:t>
            </a:r>
            <a:r>
              <a:rPr lang="en-GB" b="1" dirty="0"/>
              <a:t>GND, </a:t>
            </a:r>
            <a:r>
              <a:rPr lang="en-GB" dirty="0"/>
              <a:t>the highest voltage comes from the power supply and is called </a:t>
            </a:r>
            <a:r>
              <a:rPr lang="en-GB" b="1" dirty="0"/>
              <a:t>VDD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The mapping is done by </a:t>
            </a:r>
            <a:r>
              <a:rPr lang="en-GB" b="1" dirty="0"/>
              <a:t>defining logic levels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V</a:t>
            </a:r>
            <a:r>
              <a:rPr lang="en-GB" baseline="-25000" dirty="0"/>
              <a:t>OL</a:t>
            </a:r>
            <a:r>
              <a:rPr lang="en-GB" dirty="0"/>
              <a:t>, V</a:t>
            </a:r>
            <a:r>
              <a:rPr lang="en-GB" baseline="-25000" dirty="0"/>
              <a:t>OH</a:t>
            </a:r>
            <a:r>
              <a:rPr lang="en-GB" dirty="0"/>
              <a:t>, V</a:t>
            </a:r>
            <a:r>
              <a:rPr lang="en-GB" baseline="-25000" dirty="0"/>
              <a:t>IL</a:t>
            </a:r>
            <a:r>
              <a:rPr lang="en-GB" dirty="0"/>
              <a:t>, V</a:t>
            </a:r>
            <a:r>
              <a:rPr lang="en-GB" baseline="-25000" dirty="0"/>
              <a:t>IH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The </a:t>
            </a:r>
            <a:r>
              <a:rPr lang="en-GB" b="1" dirty="0"/>
              <a:t>noise margins </a:t>
            </a:r>
            <a:r>
              <a:rPr lang="en-GB" dirty="0"/>
              <a:t>are the </a:t>
            </a:r>
            <a:r>
              <a:rPr lang="en-GB" b="1" dirty="0"/>
              <a:t>amount of noise that could be added to an output such that the signal can still be interpreted as a valid input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NM</a:t>
            </a:r>
            <a:r>
              <a:rPr lang="en-GB" baseline="-25000" dirty="0"/>
              <a:t>L</a:t>
            </a:r>
            <a:r>
              <a:rPr lang="en-GB" dirty="0"/>
              <a:t> = V</a:t>
            </a:r>
            <a:r>
              <a:rPr lang="en-GB" baseline="-25000" dirty="0"/>
              <a:t>IL</a:t>
            </a:r>
            <a:r>
              <a:rPr lang="en-GB" dirty="0"/>
              <a:t> – V</a:t>
            </a:r>
            <a:r>
              <a:rPr lang="en-GB" baseline="-25000" dirty="0"/>
              <a:t>OL</a:t>
            </a:r>
            <a:r>
              <a:rPr lang="en-GB" dirty="0"/>
              <a:t>,   NM</a:t>
            </a:r>
            <a:r>
              <a:rPr lang="en-GB" baseline="-25000" dirty="0"/>
              <a:t>H </a:t>
            </a:r>
            <a:r>
              <a:rPr lang="en-GB" dirty="0"/>
              <a:t>= V</a:t>
            </a:r>
            <a:r>
              <a:rPr lang="en-GB" baseline="-25000" dirty="0"/>
              <a:t>OH </a:t>
            </a:r>
            <a:r>
              <a:rPr lang="en-GB" dirty="0"/>
              <a:t>– V</a:t>
            </a:r>
            <a:r>
              <a:rPr lang="en-GB" baseline="-25000" dirty="0"/>
              <a:t>IH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9115243D-46C5-063B-C42E-CF5F65C8B5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2374" y="3797204"/>
            <a:ext cx="5755333" cy="2837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7092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EEBFDC75-9161-03F8-118A-F5317416CF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8960" y="1212537"/>
            <a:ext cx="2882900" cy="850900"/>
          </a:xfrm>
          <a:prstGeom prst="rect">
            <a:avLst/>
          </a:prstGeom>
        </p:spPr>
      </p:pic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GB" dirty="0"/>
              <a:t>Calculate Noise Margins </a:t>
            </a:r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1212537"/>
            <a:ext cx="8818500" cy="53585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dirty="0"/>
              <a:t>Consider the following circuit: 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V</a:t>
            </a:r>
            <a:r>
              <a:rPr lang="en-GB" baseline="-25000" dirty="0"/>
              <a:t>O1</a:t>
            </a:r>
            <a:r>
              <a:rPr lang="en-GB" dirty="0"/>
              <a:t> is the output voltage of inverter I</a:t>
            </a:r>
            <a:r>
              <a:rPr lang="en-GB" baseline="-25000" dirty="0"/>
              <a:t>1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V</a:t>
            </a:r>
            <a:r>
              <a:rPr lang="en-GB" baseline="-25000" dirty="0"/>
              <a:t>I2</a:t>
            </a:r>
            <a:r>
              <a:rPr lang="en-GB" dirty="0"/>
              <a:t> is the input voltage of inverter I</a:t>
            </a:r>
            <a:r>
              <a:rPr lang="en-GB" baseline="-25000" dirty="0"/>
              <a:t>2</a:t>
            </a:r>
          </a:p>
          <a:p>
            <a:r>
              <a:rPr lang="en-GB" dirty="0"/>
              <a:t>Both inverters have the following characteristics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V</a:t>
            </a:r>
            <a:r>
              <a:rPr lang="en-GB" baseline="-25000" dirty="0"/>
              <a:t>DD</a:t>
            </a:r>
            <a:r>
              <a:rPr lang="en-GB" dirty="0"/>
              <a:t>=5V, V</a:t>
            </a:r>
            <a:r>
              <a:rPr lang="en-GB" baseline="-25000" dirty="0"/>
              <a:t>IL</a:t>
            </a:r>
            <a:r>
              <a:rPr lang="en-GB" dirty="0"/>
              <a:t>=1.35V, V</a:t>
            </a:r>
            <a:r>
              <a:rPr lang="en-GB" baseline="-25000" dirty="0"/>
              <a:t>IH</a:t>
            </a:r>
            <a:r>
              <a:rPr lang="en-GB" dirty="0"/>
              <a:t>=3.15V, V</a:t>
            </a:r>
            <a:r>
              <a:rPr lang="en-GB" baseline="-25000" dirty="0"/>
              <a:t>OL</a:t>
            </a:r>
            <a:r>
              <a:rPr lang="en-GB" dirty="0"/>
              <a:t>=0.33V, V</a:t>
            </a:r>
            <a:r>
              <a:rPr lang="en-GB" baseline="-25000" dirty="0"/>
              <a:t>OH</a:t>
            </a:r>
            <a:r>
              <a:rPr lang="en-GB" dirty="0"/>
              <a:t>=3.84V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en-GB" dirty="0"/>
          </a:p>
          <a:p>
            <a:r>
              <a:rPr lang="en-GB" dirty="0"/>
              <a:t>What are the inverter low and high noise margins? 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NM</a:t>
            </a:r>
            <a:r>
              <a:rPr lang="en-GB" baseline="-25000" dirty="0"/>
              <a:t>L </a:t>
            </a:r>
            <a:r>
              <a:rPr lang="en-GB" dirty="0"/>
              <a:t>= V</a:t>
            </a:r>
            <a:r>
              <a:rPr lang="en-GB" baseline="-25000" dirty="0"/>
              <a:t>IL </a:t>
            </a:r>
            <a:r>
              <a:rPr lang="en-GB" dirty="0"/>
              <a:t>– V</a:t>
            </a:r>
            <a:r>
              <a:rPr lang="en-GB" baseline="-25000" dirty="0"/>
              <a:t>OL </a:t>
            </a:r>
            <a:r>
              <a:rPr lang="en-GB" dirty="0"/>
              <a:t>= 1.35V − 0.33V = 1.02V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NM</a:t>
            </a:r>
            <a:r>
              <a:rPr lang="en-GB" baseline="-25000" dirty="0"/>
              <a:t>H</a:t>
            </a:r>
            <a:r>
              <a:rPr lang="en-GB" dirty="0"/>
              <a:t> = V</a:t>
            </a:r>
            <a:r>
              <a:rPr lang="en-GB" baseline="-25000" dirty="0"/>
              <a:t>OH</a:t>
            </a:r>
            <a:r>
              <a:rPr lang="en-GB" dirty="0"/>
              <a:t> − V</a:t>
            </a:r>
            <a:r>
              <a:rPr lang="en-GB" baseline="-25000" dirty="0"/>
              <a:t>IH</a:t>
            </a:r>
            <a:r>
              <a:rPr lang="en-GB" dirty="0"/>
              <a:t> = 3.84V − 3.15V = 0.69V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en-GB" dirty="0"/>
          </a:p>
          <a:p>
            <a:r>
              <a:rPr lang="en-GB" dirty="0"/>
              <a:t>Can the circuit tolerate 1V of noise between V</a:t>
            </a:r>
            <a:r>
              <a:rPr lang="en-GB" baseline="-25000" dirty="0"/>
              <a:t>O1</a:t>
            </a:r>
            <a:r>
              <a:rPr lang="en-GB" dirty="0"/>
              <a:t> and V</a:t>
            </a:r>
            <a:r>
              <a:rPr lang="en-GB" baseline="-25000" dirty="0"/>
              <a:t>I2</a:t>
            </a:r>
            <a:r>
              <a:rPr lang="en-GB" dirty="0"/>
              <a:t>?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it can tolerate the noise when the output is LOW (NM</a:t>
            </a:r>
            <a:r>
              <a:rPr lang="en-GB" baseline="-25000" dirty="0"/>
              <a:t>L</a:t>
            </a:r>
            <a:r>
              <a:rPr lang="en-GB" dirty="0"/>
              <a:t> = 1.02 V) 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but not when the output is HIGH (NM</a:t>
            </a:r>
            <a:r>
              <a:rPr lang="en-GB" baseline="-25000" dirty="0"/>
              <a:t>H</a:t>
            </a:r>
            <a:r>
              <a:rPr lang="en-GB" dirty="0"/>
              <a:t> = 0.69V) 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en-GB" sz="100" dirty="0"/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b="1" dirty="0"/>
              <a:t>How can we define those values?</a:t>
            </a:r>
          </a:p>
        </p:txBody>
      </p:sp>
      <p:grpSp>
        <p:nvGrpSpPr>
          <p:cNvPr id="6" name="Gruppo 5">
            <a:extLst>
              <a:ext uri="{FF2B5EF4-FFF2-40B4-BE49-F238E27FC236}">
                <a16:creationId xmlns:a16="http://schemas.microsoft.com/office/drawing/2014/main" id="{A30E10F9-5AD6-CE00-77A5-DDAC47246E73}"/>
              </a:ext>
            </a:extLst>
          </p:cNvPr>
          <p:cNvGrpSpPr/>
          <p:nvPr/>
        </p:nvGrpSpPr>
        <p:grpSpPr>
          <a:xfrm>
            <a:off x="6038662" y="3177037"/>
            <a:ext cx="2869947" cy="1617527"/>
            <a:chOff x="6038662" y="3177037"/>
            <a:chExt cx="2869947" cy="1617527"/>
          </a:xfrm>
        </p:grpSpPr>
        <p:pic>
          <p:nvPicPr>
            <p:cNvPr id="2" name="Immagine 1">
              <a:extLst>
                <a:ext uri="{FF2B5EF4-FFF2-40B4-BE49-F238E27FC236}">
                  <a16:creationId xmlns:a16="http://schemas.microsoft.com/office/drawing/2014/main" id="{4C696CD1-C869-A0FB-9771-808E539E63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4928" t="28151" r="17340" b="1543"/>
            <a:stretch/>
          </p:blipFill>
          <p:spPr>
            <a:xfrm>
              <a:off x="6038662" y="3177037"/>
              <a:ext cx="2694050" cy="1617527"/>
            </a:xfrm>
            <a:prstGeom prst="rect">
              <a:avLst/>
            </a:prstGeom>
          </p:spPr>
        </p:pic>
        <p:sp>
          <p:nvSpPr>
            <p:cNvPr id="3" name="Rettangolo 2">
              <a:extLst>
                <a:ext uri="{FF2B5EF4-FFF2-40B4-BE49-F238E27FC236}">
                  <a16:creationId xmlns:a16="http://schemas.microsoft.com/office/drawing/2014/main" id="{B0885A78-F88D-ADC9-CAAB-D047C57FD7FE}"/>
                </a:ext>
              </a:extLst>
            </p:cNvPr>
            <p:cNvSpPr/>
            <p:nvPr/>
          </p:nvSpPr>
          <p:spPr>
            <a:xfrm>
              <a:off x="8692403" y="3367890"/>
              <a:ext cx="216206" cy="2942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Rettangolo 4">
              <a:extLst>
                <a:ext uri="{FF2B5EF4-FFF2-40B4-BE49-F238E27FC236}">
                  <a16:creationId xmlns:a16="http://schemas.microsoft.com/office/drawing/2014/main" id="{43956AED-72D2-9B8D-7E8F-EDB31695C8C2}"/>
                </a:ext>
              </a:extLst>
            </p:cNvPr>
            <p:cNvSpPr/>
            <p:nvPr/>
          </p:nvSpPr>
          <p:spPr>
            <a:xfrm>
              <a:off x="8692403" y="4233256"/>
              <a:ext cx="216206" cy="2942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7336570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1032203"/>
            <a:ext cx="8818500" cy="55496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dirty="0"/>
              <a:t>To understand the </a:t>
            </a:r>
            <a:r>
              <a:rPr lang="en-GB" b="1" dirty="0"/>
              <a:t>limits of the digital abstraction</a:t>
            </a:r>
            <a:r>
              <a:rPr lang="en-GB" dirty="0"/>
              <a:t>, we must delve into the </a:t>
            </a:r>
            <a:r>
              <a:rPr lang="en-GB" b="1" dirty="0"/>
              <a:t>analog behaviour</a:t>
            </a:r>
            <a:r>
              <a:rPr lang="en-GB" dirty="0"/>
              <a:t> of a gate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The </a:t>
            </a:r>
            <a:r>
              <a:rPr lang="en-GB" b="1" dirty="0"/>
              <a:t>DC transfer characteristics </a:t>
            </a:r>
            <a:r>
              <a:rPr lang="en-GB" dirty="0"/>
              <a:t>describe the output voltage as a function of the input voltage when the input is changed slowly enough that the output can keep up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An </a:t>
            </a:r>
            <a:r>
              <a:rPr lang="en-GB" b="1" dirty="0"/>
              <a:t>ideal</a:t>
            </a:r>
            <a:r>
              <a:rPr lang="en-GB" dirty="0"/>
              <a:t> inverter (input A, output Y) would have an </a:t>
            </a:r>
            <a:br>
              <a:rPr lang="en-GB" dirty="0"/>
            </a:br>
            <a:r>
              <a:rPr lang="en-GB" b="1" dirty="0"/>
              <a:t>abrupt switching</a:t>
            </a:r>
            <a:r>
              <a:rPr lang="en-GB" dirty="0"/>
              <a:t> threshold at V</a:t>
            </a:r>
            <a:r>
              <a:rPr lang="en-GB" baseline="-25000" dirty="0"/>
              <a:t>DD</a:t>
            </a:r>
            <a:r>
              <a:rPr lang="en-GB" dirty="0"/>
              <a:t>/2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for V(A) &lt; V</a:t>
            </a:r>
            <a:r>
              <a:rPr lang="en-GB" baseline="-25000" dirty="0"/>
              <a:t>DD</a:t>
            </a:r>
            <a:r>
              <a:rPr lang="en-GB" dirty="0"/>
              <a:t>/2, V(Y) = V</a:t>
            </a:r>
            <a:r>
              <a:rPr lang="en-GB" baseline="-25000" dirty="0"/>
              <a:t>DD</a:t>
            </a:r>
            <a:r>
              <a:rPr lang="en-GB" dirty="0"/>
              <a:t>; for V(A) &gt; V</a:t>
            </a:r>
            <a:r>
              <a:rPr lang="en-GB" baseline="-25000" dirty="0"/>
              <a:t>DD</a:t>
            </a:r>
            <a:r>
              <a:rPr lang="en-GB" dirty="0"/>
              <a:t>/2, V(Y) = 0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V</a:t>
            </a:r>
            <a:r>
              <a:rPr lang="en-GB" baseline="-25000" dirty="0"/>
              <a:t>IH</a:t>
            </a:r>
            <a:r>
              <a:rPr lang="en-GB" dirty="0"/>
              <a:t> = V</a:t>
            </a:r>
            <a:r>
              <a:rPr lang="en-GB" baseline="-25000" dirty="0"/>
              <a:t>IL</a:t>
            </a:r>
            <a:r>
              <a:rPr lang="en-GB" dirty="0"/>
              <a:t> = V</a:t>
            </a:r>
            <a:r>
              <a:rPr lang="en-GB" baseline="-25000" dirty="0"/>
              <a:t>DD</a:t>
            </a:r>
            <a:r>
              <a:rPr lang="en-GB" dirty="0"/>
              <a:t>/2. V</a:t>
            </a:r>
            <a:r>
              <a:rPr lang="en-GB" baseline="-25000" dirty="0"/>
              <a:t>OH</a:t>
            </a:r>
            <a:r>
              <a:rPr lang="en-GB" dirty="0"/>
              <a:t> = V</a:t>
            </a:r>
            <a:r>
              <a:rPr lang="en-GB" baseline="-25000" dirty="0"/>
              <a:t>DD</a:t>
            </a:r>
            <a:r>
              <a:rPr lang="en-GB" dirty="0"/>
              <a:t> and V</a:t>
            </a:r>
            <a:r>
              <a:rPr lang="en-GB" baseline="-25000" dirty="0"/>
              <a:t>OL</a:t>
            </a:r>
            <a:r>
              <a:rPr lang="en-GB" dirty="0"/>
              <a:t> = 0</a:t>
            </a:r>
          </a:p>
          <a:p>
            <a:r>
              <a:rPr lang="en-GB" dirty="0"/>
              <a:t>A </a:t>
            </a:r>
            <a:r>
              <a:rPr lang="en-GB" b="1" dirty="0"/>
              <a:t>real</a:t>
            </a:r>
            <a:r>
              <a:rPr lang="en-GB" dirty="0"/>
              <a:t> inverter changes more gradually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when V(A) is 0, the output voltage V(Y) = V</a:t>
            </a:r>
            <a:r>
              <a:rPr lang="en-GB" baseline="-25000" dirty="0"/>
              <a:t>DD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when V(A) = V</a:t>
            </a:r>
            <a:r>
              <a:rPr lang="en-GB" baseline="-25000" dirty="0"/>
              <a:t>DD</a:t>
            </a:r>
            <a:r>
              <a:rPr lang="en-GB" dirty="0"/>
              <a:t>, V(Y) = 0 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but the transition is smooth and may not be cantered at V</a:t>
            </a:r>
            <a:r>
              <a:rPr lang="en-GB" baseline="-25000" dirty="0"/>
              <a:t>DD</a:t>
            </a:r>
            <a:r>
              <a:rPr lang="en-GB" dirty="0"/>
              <a:t>/2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This raises the question of </a:t>
            </a:r>
            <a:r>
              <a:rPr lang="en-GB" b="1" dirty="0"/>
              <a:t>how to define</a:t>
            </a:r>
            <a:r>
              <a:rPr lang="en-GB" dirty="0"/>
              <a:t> the logic levels?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where the slope of the transfer characteristic </a:t>
            </a:r>
            <a:r>
              <a:rPr lang="en-GB" dirty="0" err="1"/>
              <a:t>dV</a:t>
            </a:r>
            <a:r>
              <a:rPr lang="en-GB" dirty="0"/>
              <a:t>(Y)/</a:t>
            </a:r>
            <a:r>
              <a:rPr lang="en-GB" dirty="0" err="1"/>
              <a:t>dV</a:t>
            </a:r>
            <a:r>
              <a:rPr lang="en-GB" dirty="0"/>
              <a:t>(A) </a:t>
            </a:r>
            <a:br>
              <a:rPr lang="en-GB" dirty="0"/>
            </a:br>
            <a:r>
              <a:rPr lang="en-GB" dirty="0"/>
              <a:t>is −1 (</a:t>
            </a:r>
            <a:r>
              <a:rPr lang="en-GB" b="1" dirty="0"/>
              <a:t>unity gain points</a:t>
            </a:r>
            <a:r>
              <a:rPr lang="en-GB" dirty="0"/>
              <a:t>)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usually maximizes the noise margins</a:t>
            </a:r>
          </a:p>
        </p:txBody>
      </p:sp>
      <p:grpSp>
        <p:nvGrpSpPr>
          <p:cNvPr id="2" name="Gruppo 1">
            <a:extLst>
              <a:ext uri="{FF2B5EF4-FFF2-40B4-BE49-F238E27FC236}">
                <a16:creationId xmlns:a16="http://schemas.microsoft.com/office/drawing/2014/main" id="{F83F5191-F1E6-67DB-0EB9-ABC85A2B1CEE}"/>
              </a:ext>
            </a:extLst>
          </p:cNvPr>
          <p:cNvGrpSpPr/>
          <p:nvPr/>
        </p:nvGrpSpPr>
        <p:grpSpPr>
          <a:xfrm>
            <a:off x="6618083" y="2271823"/>
            <a:ext cx="2400540" cy="2183600"/>
            <a:chOff x="6618083" y="2271823"/>
            <a:chExt cx="2400540" cy="2183600"/>
          </a:xfrm>
        </p:grpSpPr>
        <p:pic>
          <p:nvPicPr>
            <p:cNvPr id="7" name="Immagine 6">
              <a:extLst>
                <a:ext uri="{FF2B5EF4-FFF2-40B4-BE49-F238E27FC236}">
                  <a16:creationId xmlns:a16="http://schemas.microsoft.com/office/drawing/2014/main" id="{3EF6078F-BE79-24CF-9D35-EE2B38C8E7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18083" y="2271823"/>
              <a:ext cx="2356065" cy="2183600"/>
            </a:xfrm>
            <a:prstGeom prst="rect">
              <a:avLst/>
            </a:prstGeom>
          </p:spPr>
        </p:pic>
        <p:sp>
          <p:nvSpPr>
            <p:cNvPr id="8" name="Rettangolo 7">
              <a:extLst>
                <a:ext uri="{FF2B5EF4-FFF2-40B4-BE49-F238E27FC236}">
                  <a16:creationId xmlns:a16="http://schemas.microsoft.com/office/drawing/2014/main" id="{05132EB7-31A7-0BE2-14C5-21E2FB995BE2}"/>
                </a:ext>
              </a:extLst>
            </p:cNvPr>
            <p:cNvSpPr/>
            <p:nvPr/>
          </p:nvSpPr>
          <p:spPr>
            <a:xfrm>
              <a:off x="8322446" y="2283353"/>
              <a:ext cx="696177" cy="54212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GB" dirty="0"/>
              <a:t>DC Transfer Characteristics</a:t>
            </a: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40CC8916-53E6-A769-73EC-BB1C30B3E0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2528" y="4506789"/>
            <a:ext cx="2193468" cy="2159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5660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dirty="0"/>
              <a:t>The Static Discipline</a:t>
            </a:r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1347980"/>
            <a:ext cx="8818500" cy="47084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dirty="0"/>
              <a:t>The static discipline requires that </a:t>
            </a:r>
            <a:r>
              <a:rPr lang="en-GB" b="1" dirty="0"/>
              <a:t>given logically valid inputs, every circuit element will produce logically valid outputs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sacrifice the freedom of using arbitrary analog circuit elements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provides simplicity and robustness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raise the level of abstraction from analog to digital, increasing design productivity by hiding needless detail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en-GB" dirty="0"/>
          </a:p>
          <a:p>
            <a:r>
              <a:rPr lang="en-GB" dirty="0"/>
              <a:t>The choice of V</a:t>
            </a:r>
            <a:r>
              <a:rPr lang="en-GB" baseline="-25000" dirty="0"/>
              <a:t>DD</a:t>
            </a:r>
            <a:r>
              <a:rPr lang="en-GB" dirty="0"/>
              <a:t> and logic levels is arbitrary, but all gates that communicate </a:t>
            </a:r>
            <a:r>
              <a:rPr lang="en-GB" b="1" dirty="0"/>
              <a:t>must have compatible logic levels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gates are grouped into </a:t>
            </a:r>
            <a:r>
              <a:rPr lang="en-GB" b="1" dirty="0"/>
              <a:t>logic families</a:t>
            </a:r>
          </a:p>
          <a:p>
            <a:pPr lvl="2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gates in a logic family obey the static discipline when used with other gates </a:t>
            </a:r>
            <a:br>
              <a:rPr lang="en-GB" dirty="0"/>
            </a:br>
            <a:r>
              <a:rPr lang="en-GB" dirty="0"/>
              <a:t>in the same family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logic gates in the same logic family snap together like Legos in that they use consistent power supply voltages and logic levels</a:t>
            </a:r>
          </a:p>
        </p:txBody>
      </p:sp>
    </p:spTree>
    <p:extLst>
      <p:ext uri="{BB962C8B-B14F-4D97-AF65-F5344CB8AC3E}">
        <p14:creationId xmlns:p14="http://schemas.microsoft.com/office/powerpoint/2010/main" val="38888100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dirty="0"/>
              <a:t>Logic families </a:t>
            </a:r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1212537"/>
            <a:ext cx="8818500" cy="51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dirty="0"/>
              <a:t>Four major logic families predominated from the 1970’s through the 1990’s: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Transistor-Transistor Logic (TTL)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Complementary Metal-Oxide-Semiconductor Logic (CMOS)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Low Voltage TTL Logic (LVTTL)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Low Voltage CMOS Logic (LVCMOS)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en-GB" dirty="0"/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en-GB" dirty="0"/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en-GB" dirty="0"/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en-GB" dirty="0"/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en-GB" dirty="0"/>
          </a:p>
          <a:p>
            <a:pPr marL="590550" lvl="1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 lang="en-GB" dirty="0"/>
          </a:p>
          <a:p>
            <a:r>
              <a:rPr lang="en-GB" dirty="0"/>
              <a:t>Since then, a </a:t>
            </a:r>
            <a:r>
              <a:rPr lang="en-GB" b="1" dirty="0"/>
              <a:t>proliferation of even lower power supply voltages appeared</a:t>
            </a:r>
          </a:p>
          <a:p>
            <a:pPr lvl="0"/>
            <a:endParaRPr lang="en-GB" dirty="0"/>
          </a:p>
          <a:p>
            <a:pPr lvl="1"/>
            <a:endParaRPr lang="en-GB" dirty="0"/>
          </a:p>
        </p:txBody>
      </p:sp>
      <p:pic>
        <p:nvPicPr>
          <p:cNvPr id="3" name="Immagine 2" descr="Immagine che contiene tavolo&#10;&#10;Descrizione generata automaticamente">
            <a:extLst>
              <a:ext uri="{FF2B5EF4-FFF2-40B4-BE49-F238E27FC236}">
                <a16:creationId xmlns:a16="http://schemas.microsoft.com/office/drawing/2014/main" id="{07374867-9E7F-D112-0A03-E9E58D6836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3482165"/>
            <a:ext cx="4260217" cy="1270591"/>
          </a:xfrm>
          <a:prstGeom prst="rect">
            <a:avLst/>
          </a:prstGeom>
        </p:spPr>
      </p:pic>
      <p:pic>
        <p:nvPicPr>
          <p:cNvPr id="5" name="Immagine 4" descr="Immagine che contiene tavolo&#10;&#10;Descrizione generata automaticamente">
            <a:extLst>
              <a:ext uri="{FF2B5EF4-FFF2-40B4-BE49-F238E27FC236}">
                <a16:creationId xmlns:a16="http://schemas.microsoft.com/office/drawing/2014/main" id="{ADB530D7-99E4-D0FE-039D-5D8C9C8BF1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2471" y="3482164"/>
            <a:ext cx="3762268" cy="1270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9575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it-IT" dirty="0"/>
              <a:t>Transistor</a:t>
            </a:r>
            <a:endParaRPr dirty="0"/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823646"/>
            <a:ext cx="8818500" cy="58909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dirty="0"/>
              <a:t>Babbage’s Analytical Engine was built from </a:t>
            </a:r>
            <a:r>
              <a:rPr lang="en-GB" b="1" dirty="0"/>
              <a:t>gears</a:t>
            </a:r>
          </a:p>
          <a:p>
            <a:pPr lvl="0"/>
            <a:r>
              <a:rPr lang="en-GB" dirty="0"/>
              <a:t>Early electrical computers used </a:t>
            </a:r>
            <a:r>
              <a:rPr lang="en-GB" b="1" dirty="0"/>
              <a:t>relays</a:t>
            </a:r>
            <a:r>
              <a:rPr lang="en-GB" dirty="0"/>
              <a:t> or </a:t>
            </a:r>
            <a:r>
              <a:rPr lang="en-GB" b="1" dirty="0"/>
              <a:t>vacuum </a:t>
            </a:r>
            <a:br>
              <a:rPr lang="en-GB" b="1" dirty="0"/>
            </a:br>
            <a:r>
              <a:rPr lang="en-GB" b="1" dirty="0"/>
              <a:t>tubes</a:t>
            </a:r>
          </a:p>
          <a:p>
            <a:pPr lvl="0"/>
            <a:r>
              <a:rPr lang="en-GB" dirty="0"/>
              <a:t>Modern digital systems use </a:t>
            </a:r>
            <a:r>
              <a:rPr lang="en-GB" b="1" dirty="0"/>
              <a:t>transistors</a:t>
            </a:r>
            <a:r>
              <a:rPr lang="en-GB" dirty="0"/>
              <a:t> 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electrically controlled switches that turn ON or OFF  when </a:t>
            </a:r>
            <a:br>
              <a:rPr lang="en-GB" dirty="0"/>
            </a:br>
            <a:r>
              <a:rPr lang="en-GB" dirty="0"/>
              <a:t>a voltage or current is applied to a control terminal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cheap, small, and reliable</a:t>
            </a:r>
          </a:p>
          <a:p>
            <a:r>
              <a:rPr lang="en-GB" dirty="0"/>
              <a:t>The two main types of transistors: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b="1" dirty="0"/>
              <a:t>bipolar junction </a:t>
            </a:r>
            <a:r>
              <a:rPr lang="en-US" b="1" dirty="0"/>
              <a:t>transistors</a:t>
            </a:r>
            <a:r>
              <a:rPr lang="en-US" dirty="0"/>
              <a:t> (BJT)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b="1" dirty="0"/>
              <a:t>metal-oxide-semiconductor field effect transistors </a:t>
            </a:r>
            <a:r>
              <a:rPr lang="en-US" dirty="0"/>
              <a:t>(MOSFETs or MOS)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History: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1958, Jack Kilby at </a:t>
            </a:r>
            <a:r>
              <a:rPr lang="en-US" b="1" dirty="0"/>
              <a:t>Texas Instruments </a:t>
            </a:r>
            <a:r>
              <a:rPr lang="en-US" dirty="0"/>
              <a:t>built the first </a:t>
            </a:r>
            <a:r>
              <a:rPr lang="en-US" b="1" dirty="0"/>
              <a:t>integrated circuit</a:t>
            </a:r>
            <a:endParaRPr lang="en-US" dirty="0"/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1959: Robert Noyce at </a:t>
            </a:r>
            <a:r>
              <a:rPr lang="en-US" b="1" dirty="0"/>
              <a:t>Fairchild Semiconductor </a:t>
            </a:r>
            <a:r>
              <a:rPr lang="en-US" dirty="0"/>
              <a:t>patented a method for interconnecting multiple transistors on a single silicon chip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at the time, transistors cost about $10 each; after some decades of advances, we can pack roughly </a:t>
            </a:r>
            <a:r>
              <a:rPr lang="en-US" b="1" dirty="0"/>
              <a:t>one billion MOS onto a 1 cm</a:t>
            </a:r>
            <a:r>
              <a:rPr lang="en-US" b="1" baseline="30000" dirty="0"/>
              <a:t>2</a:t>
            </a:r>
            <a:r>
              <a:rPr lang="en-US" b="1" dirty="0"/>
              <a:t> chip of silicon</a:t>
            </a:r>
            <a:r>
              <a:rPr lang="en-US" dirty="0"/>
              <a:t>, and each transistor cost less than </a:t>
            </a:r>
            <a:r>
              <a:rPr lang="en-US" b="1" dirty="0"/>
              <a:t>10 micro-cents</a:t>
            </a:r>
          </a:p>
          <a:p>
            <a:r>
              <a:rPr lang="en-US" dirty="0"/>
              <a:t>MOS are now the building blocks of almost all digital systems</a:t>
            </a:r>
          </a:p>
          <a:p>
            <a:pPr lvl="1"/>
            <a:endParaRPr lang="en-GB" dirty="0"/>
          </a:p>
        </p:txBody>
      </p:sp>
      <p:grpSp>
        <p:nvGrpSpPr>
          <p:cNvPr id="6" name="Gruppo 5">
            <a:extLst>
              <a:ext uri="{FF2B5EF4-FFF2-40B4-BE49-F238E27FC236}">
                <a16:creationId xmlns:a16="http://schemas.microsoft.com/office/drawing/2014/main" id="{A063BDB6-6A64-6F53-B29B-9A9E1B57CF78}"/>
              </a:ext>
            </a:extLst>
          </p:cNvPr>
          <p:cNvGrpSpPr/>
          <p:nvPr/>
        </p:nvGrpSpPr>
        <p:grpSpPr>
          <a:xfrm>
            <a:off x="6616478" y="212651"/>
            <a:ext cx="2436490" cy="3426022"/>
            <a:chOff x="6616478" y="212651"/>
            <a:chExt cx="2436490" cy="3426022"/>
          </a:xfrm>
        </p:grpSpPr>
        <p:pic>
          <p:nvPicPr>
            <p:cNvPr id="3" name="Immagine 2">
              <a:extLst>
                <a:ext uri="{FF2B5EF4-FFF2-40B4-BE49-F238E27FC236}">
                  <a16:creationId xmlns:a16="http://schemas.microsoft.com/office/drawing/2014/main" id="{22FF35A1-8432-B6D9-03DE-48F5A8E5BD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16478" y="212651"/>
              <a:ext cx="2364772" cy="2987749"/>
            </a:xfrm>
            <a:prstGeom prst="rect">
              <a:avLst/>
            </a:prstGeom>
          </p:spPr>
        </p:pic>
        <p:sp>
          <p:nvSpPr>
            <p:cNvPr id="5" name="CasellaDiTesto 4">
              <a:extLst>
                <a:ext uri="{FF2B5EF4-FFF2-40B4-BE49-F238E27FC236}">
                  <a16:creationId xmlns:a16="http://schemas.microsoft.com/office/drawing/2014/main" id="{D4FC8F48-80BD-8030-C73F-98FA64E74E6A}"/>
                </a:ext>
              </a:extLst>
            </p:cNvPr>
            <p:cNvSpPr txBox="1"/>
            <p:nvPr/>
          </p:nvSpPr>
          <p:spPr>
            <a:xfrm>
              <a:off x="7564827" y="3207786"/>
              <a:ext cx="1488141" cy="430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it-IT" sz="1100" b="1" i="0" dirty="0">
                  <a:solidFill>
                    <a:srgbClr val="202122"/>
                  </a:solidFill>
                  <a:effectLst/>
                  <a:latin typeface="Arial" panose="020B0604020202020204" pitchFamily="34" charset="0"/>
                  <a:hlinkClick r:id="rId4"/>
                </a:rPr>
                <a:t>IBM 701 </a:t>
              </a:r>
              <a:r>
                <a:rPr lang="it-IT" sz="1100" b="1" i="0" dirty="0">
                  <a:solidFill>
                    <a:srgbClr val="202122"/>
                  </a:solidFill>
                  <a:effectLst/>
                  <a:latin typeface="Arial" panose="020B0604020202020204" pitchFamily="34" charset="0"/>
                </a:rPr>
                <a:t>(1952)</a:t>
              </a:r>
            </a:p>
            <a:p>
              <a:pPr algn="r"/>
              <a:r>
                <a:rPr lang="en-GB" sz="1100" dirty="0"/>
                <a:t>2048 words of 36 bit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19359877"/>
      </p:ext>
    </p:extLst>
  </p:cSld>
  <p:clrMapOvr>
    <a:masterClrMapping/>
  </p:clrMapOvr>
</p:sld>
</file>

<file path=ppt/theme/theme1.xml><?xml version="1.0" encoding="utf-8"?>
<a:theme xmlns:a="http://schemas.openxmlformats.org/drawingml/2006/main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607D8B"/>
      </a:accent3>
      <a:accent4>
        <a:srgbClr val="78909C"/>
      </a:accent4>
      <a:accent5>
        <a:srgbClr val="57BB8A"/>
      </a:accent5>
      <a:accent6>
        <a:srgbClr val="DCE755"/>
      </a:accent6>
      <a:hlink>
        <a:srgbClr val="57BB8A"/>
      </a:hlink>
      <a:folHlink>
        <a:srgbClr val="57BB8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B8FA822B18A0634FB7342CF29752587A" ma:contentTypeVersion="12" ma:contentTypeDescription="Creare un nuovo documento." ma:contentTypeScope="" ma:versionID="4c8b1e8002f5a6c880c83187af115cef">
  <xsd:schema xmlns:xsd="http://www.w3.org/2001/XMLSchema" xmlns:xs="http://www.w3.org/2001/XMLSchema" xmlns:p="http://schemas.microsoft.com/office/2006/metadata/properties" xmlns:ns2="3bd0d43f-5e5b-43cd-b6fc-691bd77672c6" xmlns:ns3="e9b5433c-2372-4cb7-8bab-09518096b29b" targetNamespace="http://schemas.microsoft.com/office/2006/metadata/properties" ma:root="true" ma:fieldsID="618b708abf3b656f834d84e193700042" ns2:_="" ns3:_="">
    <xsd:import namespace="3bd0d43f-5e5b-43cd-b6fc-691bd77672c6"/>
    <xsd:import namespace="e9b5433c-2372-4cb7-8bab-09518096b29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bd0d43f-5e5b-43cd-b6fc-691bd77672c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Tag immagine" ma:readOnly="false" ma:fieldId="{5cf76f15-5ced-4ddc-b409-7134ff3c332f}" ma:taxonomyMulti="true" ma:sspId="b3f316dc-fb4b-4146-8b22-f4ef2efe4b04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9b5433c-2372-4cb7-8bab-09518096b29b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ac4bbe8c-9a55-4d5f-b385-d948ddfe6c4d}" ma:internalName="TaxCatchAll" ma:showField="CatchAllData" ma:web="e9b5433c-2372-4cb7-8bab-09518096b29b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e9b5433c-2372-4cb7-8bab-09518096b29b" xsi:nil="true"/>
    <lcf76f155ced4ddcb4097134ff3c332f xmlns="3bd0d43f-5e5b-43cd-b6fc-691bd77672c6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0FD1F2BB-A964-4559-BBDD-19F2ABCEF735}"/>
</file>

<file path=customXml/itemProps2.xml><?xml version="1.0" encoding="utf-8"?>
<ds:datastoreItem xmlns:ds="http://schemas.openxmlformats.org/officeDocument/2006/customXml" ds:itemID="{54AABA18-F63C-47C6-B735-C651C8FE357C}"/>
</file>

<file path=customXml/itemProps3.xml><?xml version="1.0" encoding="utf-8"?>
<ds:datastoreItem xmlns:ds="http://schemas.openxmlformats.org/officeDocument/2006/customXml" ds:itemID="{681BE530-C733-410A-A8B6-83CAEDD0B248}"/>
</file>

<file path=docProps/app.xml><?xml version="1.0" encoding="utf-8"?>
<Properties xmlns="http://schemas.openxmlformats.org/officeDocument/2006/extended-properties" xmlns:vt="http://schemas.openxmlformats.org/officeDocument/2006/docPropsVTypes">
  <TotalTime>7692</TotalTime>
  <Words>2244</Words>
  <Application>Microsoft Macintosh PowerPoint</Application>
  <PresentationFormat>Presentazione su schermo (4:3)</PresentationFormat>
  <Paragraphs>236</Paragraphs>
  <Slides>22</Slides>
  <Notes>20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22</vt:i4>
      </vt:variant>
    </vt:vector>
  </HeadingPairs>
  <TitlesOfParts>
    <vt:vector size="27" baseType="lpstr">
      <vt:lpstr>Arial</vt:lpstr>
      <vt:lpstr>Economica</vt:lpstr>
      <vt:lpstr>Open Sans</vt:lpstr>
      <vt:lpstr>Times</vt:lpstr>
      <vt:lpstr>Luxe</vt:lpstr>
      <vt:lpstr>Beneath the abstraction</vt:lpstr>
      <vt:lpstr>Index</vt:lpstr>
      <vt:lpstr>Relate the continuous to discrete</vt:lpstr>
      <vt:lpstr>Logic Level and Noise Margins </vt:lpstr>
      <vt:lpstr>Calculate Noise Margins </vt:lpstr>
      <vt:lpstr>DC Transfer Characteristics</vt:lpstr>
      <vt:lpstr>The Static Discipline</vt:lpstr>
      <vt:lpstr>Logic families </vt:lpstr>
      <vt:lpstr>Transistor</vt:lpstr>
      <vt:lpstr>Moore Law</vt:lpstr>
      <vt:lpstr>Semiconductors</vt:lpstr>
      <vt:lpstr>Diode</vt:lpstr>
      <vt:lpstr>MOS Transistors</vt:lpstr>
      <vt:lpstr>nMOS</vt:lpstr>
      <vt:lpstr>pMOS and CMOS</vt:lpstr>
      <vt:lpstr>Switch models of MOS</vt:lpstr>
      <vt:lpstr>CMOS gates</vt:lpstr>
      <vt:lpstr>Transmission Gates</vt:lpstr>
      <vt:lpstr>Power consumption</vt:lpstr>
      <vt:lpstr>Exercises (1)</vt:lpstr>
      <vt:lpstr>Exercises (2)</vt:lpstr>
      <vt:lpstr>Presentazione standard di PowerPoint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Digital Abstraction</dc:title>
  <dc:subject/>
  <dc:creator/>
  <cp:keywords/>
  <dc:description/>
  <cp:lastModifiedBy>Riccardo Berta</cp:lastModifiedBy>
  <cp:revision>20</cp:revision>
  <dcterms:modified xsi:type="dcterms:W3CDTF">2024-10-18T07:20:50Z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0x010100B8FA822B18A0634FB7342CF29752587A</vt:lpwstr>
  </property>
</Properties>
</file>